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65"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Lst>
  <p:sldSz cy="5143500" cx="9144000"/>
  <p:notesSz cx="6858000" cy="9144000"/>
  <p:embeddedFontLst>
    <p:embeddedFont>
      <p:font typeface="Roboto"/>
      <p:regular r:id="rId40"/>
      <p:bold r:id="rId41"/>
      <p:italic r:id="rId42"/>
      <p:boldItalic r:id="rId43"/>
    </p:embeddedFont>
    <p:embeddedFont>
      <p:font typeface="DM Serif Text"/>
      <p:regular r:id="rId44"/>
      <p:italic r:id="rId45"/>
    </p:embeddedFont>
    <p:embeddedFont>
      <p:font typeface="Quattrocento Sans"/>
      <p:regular r:id="rId46"/>
      <p:bold r:id="rId47"/>
      <p:italic r:id="rId48"/>
      <p:boldItalic r:id="rId49"/>
    </p:embeddedFont>
    <p:embeddedFont>
      <p:font typeface="DM Serif Display"/>
      <p:regular r:id="rId50"/>
      <p:italic r:id="rId5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Roboto-regular.fntdata"/><Relationship Id="rId42" Type="http://schemas.openxmlformats.org/officeDocument/2006/relationships/font" Target="fonts/Roboto-italic.fntdata"/><Relationship Id="rId41" Type="http://schemas.openxmlformats.org/officeDocument/2006/relationships/font" Target="fonts/Roboto-bold.fntdata"/><Relationship Id="rId44" Type="http://schemas.openxmlformats.org/officeDocument/2006/relationships/font" Target="fonts/DMSerifText-regular.fntdata"/><Relationship Id="rId43" Type="http://schemas.openxmlformats.org/officeDocument/2006/relationships/font" Target="fonts/Roboto-boldItalic.fntdata"/><Relationship Id="rId46" Type="http://schemas.openxmlformats.org/officeDocument/2006/relationships/font" Target="fonts/QuattrocentoSans-regular.fntdata"/><Relationship Id="rId45" Type="http://schemas.openxmlformats.org/officeDocument/2006/relationships/font" Target="fonts/DMSerifText-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font" Target="fonts/QuattrocentoSans-italic.fntdata"/><Relationship Id="rId47" Type="http://schemas.openxmlformats.org/officeDocument/2006/relationships/font" Target="fonts/QuattrocentoSans-bold.fntdata"/><Relationship Id="rId49" Type="http://schemas.openxmlformats.org/officeDocument/2006/relationships/font" Target="fonts/QuattrocentoSans-boldItalic.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font" Target="fonts/DMSerifDisplay-italic.fntdata"/><Relationship Id="rId50" Type="http://schemas.openxmlformats.org/officeDocument/2006/relationships/font" Target="fonts/DMSerifDisplay-regular.fntdata"/><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4f871285f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4f871285f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30e31f25825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30e31f25825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30e31f25825_0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30e31f25825_0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30e31f25825_0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30e31f25825_0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30e058b2b8d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30e058b2b8d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31b00977e0f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31b00977e0f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31b00977e0f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31b00977e0f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31b00977e0f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31b00977e0f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31b06870e34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31b06870e34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31b00977e0f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31b00977e0f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30e31f25825_0_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30e31f25825_0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292fc9c8c0d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292fc9c8c0d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India's vast linguistic diversity demands robust solutions for language recognition, especially in a multilingual environment like ours. This project seeks to bridge that gap by developing a machine learning-based system capable of accurately identifying Pan Indian languages from audio. By focusing on the unique phonetic features of each language, we aim to enhance communication technologies and make digital platforms more inclusive for India’s multilingual population, contributing to the growing field of language recognition with a focus on practical, real-world applications.</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2fefa4c2cc1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2fefa4c2cc1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30e31f25825_0_2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30e31f25825_0_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31b00977e0f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31b00977e0f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31b00977e0f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31b00977e0f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31b00977e0f_0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9" name="Google Shape;379;g31b00977e0f_0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31b00977e0f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31b00977e0f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31b00977e0f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31b00977e0f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31b00977e0f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2" name="Google Shape;402;g31b00977e0f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g31b00977e0f_0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0" name="Google Shape;410;g31b00977e0f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g31b00977e0f_0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9" name="Google Shape;419;g31b00977e0f_0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2fefa4c2cc1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2fefa4c2cc1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g31b00977e0f_0_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7" name="Google Shape;427;g31b00977e0f_0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g31b00977e0f_0_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5" name="Google Shape;435;g31b00977e0f_0_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g2fefa4c2cc1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2" name="Google Shape;442;g2fefa4c2cc1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g31b00977e0f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5" name="Google Shape;455;g31b00977e0f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g2fefa4c2cc1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5" name="Google Shape;465;g2fefa4c2cc1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g1352714746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2" name="Google Shape;472;g1352714746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30e31f25825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30e31f25825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31b00977e0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31b00977e0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30e31f25825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30e31f25825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30e31f25825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30e31f25825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30e31f25825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30e31f25825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2fefa4c2cc1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2fefa4c2cc1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rgbClr val="3EADA7"/>
        </a:solidFill>
      </p:bgPr>
    </p:bg>
    <p:spTree>
      <p:nvGrpSpPr>
        <p:cNvPr id="11" name="Shape 11"/>
        <p:cNvGrpSpPr/>
        <p:nvPr/>
      </p:nvGrpSpPr>
      <p:grpSpPr>
        <a:xfrm>
          <a:off x="0" y="0"/>
          <a:ext cx="0" cy="0"/>
          <a:chOff x="0" y="0"/>
          <a:chExt cx="0" cy="0"/>
        </a:xfrm>
      </p:grpSpPr>
      <p:pic>
        <p:nvPicPr>
          <p:cNvPr descr="IIITD_pptslide_jpeg-03.jpg" id="12" name="Google Shape;12;p2"/>
          <p:cNvPicPr preferRelativeResize="0"/>
          <p:nvPr/>
        </p:nvPicPr>
        <p:blipFill rotWithShape="1">
          <a:blip r:embed="rId2">
            <a:alphaModFix/>
          </a:blip>
          <a:srcRect b="0" l="72917" r="0" t="69259"/>
          <a:stretch/>
        </p:blipFill>
        <p:spPr>
          <a:xfrm>
            <a:off x="7286625" y="3562350"/>
            <a:ext cx="1857374" cy="1581152"/>
          </a:xfrm>
          <a:prstGeom prst="rect">
            <a:avLst/>
          </a:prstGeom>
          <a:noFill/>
          <a:ln>
            <a:noFill/>
          </a:ln>
        </p:spPr>
      </p:pic>
      <p:sp>
        <p:nvSpPr>
          <p:cNvPr id="13" name="Google Shape;13;p2"/>
          <p:cNvSpPr txBox="1"/>
          <p:nvPr>
            <p:ph type="ctrTitle"/>
          </p:nvPr>
        </p:nvSpPr>
        <p:spPr>
          <a:xfrm>
            <a:off x="1143000" y="797753"/>
            <a:ext cx="7315200" cy="1406400"/>
          </a:xfrm>
          <a:prstGeom prst="rect">
            <a:avLst/>
          </a:prstGeom>
          <a:noFill/>
          <a:ln>
            <a:noFill/>
          </a:ln>
        </p:spPr>
        <p:txBody>
          <a:bodyPr anchorCtr="0" anchor="b" bIns="34275" lIns="68575" spcFirstLastPara="1" rIns="68575" wrap="square" tIns="34275">
            <a:noAutofit/>
          </a:bodyPr>
          <a:lstStyle>
            <a:lvl1pPr lvl="0" rtl="0" algn="r">
              <a:lnSpc>
                <a:spcPct val="90000"/>
              </a:lnSpc>
              <a:spcBef>
                <a:spcPts val="0"/>
              </a:spcBef>
              <a:spcAft>
                <a:spcPts val="0"/>
              </a:spcAft>
              <a:buClr>
                <a:schemeClr val="lt1"/>
              </a:buClr>
              <a:buSzPts val="4100"/>
              <a:buFont typeface="Quattrocento Sans"/>
              <a:buNone/>
              <a:defRPr sz="4100">
                <a:solidFill>
                  <a:schemeClr val="lt1"/>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4" name="Google Shape;14;p2"/>
          <p:cNvSpPr txBox="1"/>
          <p:nvPr>
            <p:ph idx="1" type="subTitle"/>
          </p:nvPr>
        </p:nvSpPr>
        <p:spPr>
          <a:xfrm>
            <a:off x="4114800" y="2430433"/>
            <a:ext cx="4343400" cy="1532100"/>
          </a:xfrm>
          <a:prstGeom prst="rect">
            <a:avLst/>
          </a:prstGeom>
          <a:noFill/>
          <a:ln>
            <a:noFill/>
          </a:ln>
        </p:spPr>
        <p:txBody>
          <a:bodyPr anchorCtr="0" anchor="t" bIns="34275" lIns="68575" spcFirstLastPara="1" rIns="68575" wrap="square" tIns="34275">
            <a:noAutofit/>
          </a:bodyPr>
          <a:lstStyle>
            <a:lvl1pPr lvl="0" rtl="0" algn="r">
              <a:lnSpc>
                <a:spcPct val="90000"/>
              </a:lnSpc>
              <a:spcBef>
                <a:spcPts val="800"/>
              </a:spcBef>
              <a:spcAft>
                <a:spcPts val="0"/>
              </a:spcAft>
              <a:buClr>
                <a:srgbClr val="E9F7F6"/>
              </a:buClr>
              <a:buSzPts val="1800"/>
              <a:buNone/>
              <a:defRPr sz="1800">
                <a:solidFill>
                  <a:srgbClr val="E9F7F6"/>
                </a:solidFill>
              </a:defRPr>
            </a:lvl1pPr>
            <a:lvl2pPr lvl="1" rtl="0" algn="ctr">
              <a:lnSpc>
                <a:spcPct val="90000"/>
              </a:lnSpc>
              <a:spcBef>
                <a:spcPts val="400"/>
              </a:spcBef>
              <a:spcAft>
                <a:spcPts val="0"/>
              </a:spcAft>
              <a:buClr>
                <a:schemeClr val="dk1"/>
              </a:buClr>
              <a:buSzPts val="2100"/>
              <a:buNone/>
              <a:defRPr sz="2100"/>
            </a:lvl2pPr>
            <a:lvl3pPr lvl="2" rtl="0" algn="ctr">
              <a:lnSpc>
                <a:spcPct val="90000"/>
              </a:lnSpc>
              <a:spcBef>
                <a:spcPts val="400"/>
              </a:spcBef>
              <a:spcAft>
                <a:spcPts val="0"/>
              </a:spcAft>
              <a:buClr>
                <a:schemeClr val="dk1"/>
              </a:buClr>
              <a:buSzPts val="1800"/>
              <a:buNone/>
              <a:defRPr sz="1800"/>
            </a:lvl3pPr>
            <a:lvl4pPr lvl="3" rtl="0" algn="ctr">
              <a:lnSpc>
                <a:spcPct val="90000"/>
              </a:lnSpc>
              <a:spcBef>
                <a:spcPts val="400"/>
              </a:spcBef>
              <a:spcAft>
                <a:spcPts val="0"/>
              </a:spcAft>
              <a:buClr>
                <a:schemeClr val="dk1"/>
              </a:buClr>
              <a:buSzPts val="1500"/>
              <a:buNone/>
              <a:defRPr sz="1500"/>
            </a:lvl4pPr>
            <a:lvl5pPr lvl="4" rtl="0" algn="ctr">
              <a:lnSpc>
                <a:spcPct val="90000"/>
              </a:lnSpc>
              <a:spcBef>
                <a:spcPts val="400"/>
              </a:spcBef>
              <a:spcAft>
                <a:spcPts val="0"/>
              </a:spcAft>
              <a:buClr>
                <a:schemeClr val="dk1"/>
              </a:buClr>
              <a:buSzPts val="1500"/>
              <a:buNone/>
              <a:defRPr sz="1500"/>
            </a:lvl5pPr>
            <a:lvl6pPr lvl="5" rtl="0" algn="ctr">
              <a:spcBef>
                <a:spcPts val="300"/>
              </a:spcBef>
              <a:spcAft>
                <a:spcPts val="0"/>
              </a:spcAft>
              <a:buClr>
                <a:schemeClr val="dk1"/>
              </a:buClr>
              <a:buSzPts val="1500"/>
              <a:buNone/>
              <a:defRPr sz="1500"/>
            </a:lvl6pPr>
            <a:lvl7pPr lvl="6" rtl="0" algn="ctr">
              <a:spcBef>
                <a:spcPts val="300"/>
              </a:spcBef>
              <a:spcAft>
                <a:spcPts val="0"/>
              </a:spcAft>
              <a:buClr>
                <a:schemeClr val="dk1"/>
              </a:buClr>
              <a:buSzPts val="1500"/>
              <a:buNone/>
              <a:defRPr sz="1500"/>
            </a:lvl7pPr>
            <a:lvl8pPr lvl="7" rtl="0" algn="ctr">
              <a:spcBef>
                <a:spcPts val="300"/>
              </a:spcBef>
              <a:spcAft>
                <a:spcPts val="0"/>
              </a:spcAft>
              <a:buClr>
                <a:schemeClr val="dk1"/>
              </a:buClr>
              <a:buSzPts val="1500"/>
              <a:buNone/>
              <a:defRPr sz="1500"/>
            </a:lvl8pPr>
            <a:lvl9pPr lvl="8" rtl="0" algn="ctr">
              <a:spcBef>
                <a:spcPts val="300"/>
              </a:spcBef>
              <a:spcAft>
                <a:spcPts val="0"/>
              </a:spcAft>
              <a:buClr>
                <a:schemeClr val="dk1"/>
              </a:buClr>
              <a:buSzPts val="1500"/>
              <a:buNone/>
              <a:defRPr sz="1500"/>
            </a:lvl9pPr>
          </a:lstStyle>
          <a:p/>
        </p:txBody>
      </p:sp>
      <p:sp>
        <p:nvSpPr>
          <p:cNvPr id="15" name="Google Shape;15;p2"/>
          <p:cNvSpPr txBox="1"/>
          <p:nvPr>
            <p:ph idx="10" type="dt"/>
          </p:nvPr>
        </p:nvSpPr>
        <p:spPr>
          <a:xfrm>
            <a:off x="411480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6" name="Google Shape;16;p2"/>
          <p:cNvSpPr txBox="1"/>
          <p:nvPr>
            <p:ph idx="12" type="sldNum"/>
          </p:nvPr>
        </p:nvSpPr>
        <p:spPr>
          <a:xfrm>
            <a:off x="6463146"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cxnSp>
        <p:nvCxnSpPr>
          <p:cNvPr id="17" name="Google Shape;17;p2"/>
          <p:cNvCxnSpPr/>
          <p:nvPr/>
        </p:nvCxnSpPr>
        <p:spPr>
          <a:xfrm>
            <a:off x="685800" y="2317221"/>
            <a:ext cx="7772400" cy="0"/>
          </a:xfrm>
          <a:prstGeom prst="straightConnector1">
            <a:avLst/>
          </a:prstGeom>
          <a:noFill/>
          <a:ln cap="flat" cmpd="sng" w="9525">
            <a:solidFill>
              <a:schemeClr val="lt1"/>
            </a:solidFill>
            <a:prstDash val="solid"/>
            <a:round/>
            <a:headEnd len="sm" w="sm" type="none"/>
            <a:tailEnd len="sm" w="sm" type="none"/>
          </a:ln>
        </p:spPr>
      </p:cxnSp>
      <p:pic>
        <p:nvPicPr>
          <p:cNvPr id="18" name="Google Shape;18;p2"/>
          <p:cNvPicPr preferRelativeResize="0"/>
          <p:nvPr/>
        </p:nvPicPr>
        <p:blipFill rotWithShape="1">
          <a:blip r:embed="rId3">
            <a:alphaModFix/>
          </a:blip>
          <a:srcRect b="0" l="0" r="0" t="0"/>
          <a:stretch/>
        </p:blipFill>
        <p:spPr>
          <a:xfrm>
            <a:off x="685800" y="3401088"/>
            <a:ext cx="2260623" cy="1244144"/>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p:cSld name="Title and Vertical Text">
    <p:spTree>
      <p:nvGrpSpPr>
        <p:cNvPr id="89" name="Shape 89"/>
        <p:cNvGrpSpPr/>
        <p:nvPr/>
      </p:nvGrpSpPr>
      <p:grpSpPr>
        <a:xfrm>
          <a:off x="0" y="0"/>
          <a:ext cx="0" cy="0"/>
          <a:chOff x="0" y="0"/>
          <a:chExt cx="0" cy="0"/>
        </a:xfrm>
      </p:grpSpPr>
      <p:pic>
        <p:nvPicPr>
          <p:cNvPr id="90" name="Google Shape;90;p11"/>
          <p:cNvPicPr preferRelativeResize="0"/>
          <p:nvPr/>
        </p:nvPicPr>
        <p:blipFill rotWithShape="1">
          <a:blip r:embed="rId2">
            <a:alphaModFix/>
          </a:blip>
          <a:srcRect b="0" l="72690" r="0" t="69862"/>
          <a:stretch/>
        </p:blipFill>
        <p:spPr>
          <a:xfrm>
            <a:off x="7271061" y="3592286"/>
            <a:ext cx="1872942" cy="1551215"/>
          </a:xfrm>
          <a:prstGeom prst="rect">
            <a:avLst/>
          </a:prstGeom>
          <a:noFill/>
          <a:ln>
            <a:noFill/>
          </a:ln>
        </p:spPr>
      </p:pic>
      <p:sp>
        <p:nvSpPr>
          <p:cNvPr id="91" name="Google Shape;91;p11"/>
          <p:cNvSpPr txBox="1"/>
          <p:nvPr>
            <p:ph idx="1" type="body"/>
          </p:nvPr>
        </p:nvSpPr>
        <p:spPr>
          <a:xfrm rot="5400000">
            <a:off x="2777496" y="-1107763"/>
            <a:ext cx="3599400" cy="7886700"/>
          </a:xfrm>
          <a:prstGeom prst="rect">
            <a:avLst/>
          </a:prstGeom>
          <a:noFill/>
          <a:ln>
            <a:noFill/>
          </a:ln>
        </p:spPr>
        <p:txBody>
          <a:bodyPr anchorCtr="0" anchor="t" bIns="34275" lIns="68575" spcFirstLastPara="1" rIns="68575" wrap="square" tIns="34275">
            <a:no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spcBef>
                <a:spcPts val="300"/>
              </a:spcBef>
              <a:spcAft>
                <a:spcPts val="0"/>
              </a:spcAft>
              <a:buClr>
                <a:schemeClr val="dk1"/>
              </a:buClr>
              <a:buSzPts val="1400"/>
              <a:buChar char="⚫"/>
              <a:defRPr/>
            </a:lvl6pPr>
            <a:lvl7pPr indent="-317500" lvl="6" marL="3200400" rtl="0" algn="l">
              <a:spcBef>
                <a:spcPts val="300"/>
              </a:spcBef>
              <a:spcAft>
                <a:spcPts val="0"/>
              </a:spcAft>
              <a:buClr>
                <a:schemeClr val="dk1"/>
              </a:buClr>
              <a:buSzPts val="1400"/>
              <a:buChar char="⚫"/>
              <a:defRPr/>
            </a:lvl7pPr>
            <a:lvl8pPr indent="-317500" lvl="7" marL="3657600" rtl="0" algn="l">
              <a:spcBef>
                <a:spcPts val="300"/>
              </a:spcBef>
              <a:spcAft>
                <a:spcPts val="0"/>
              </a:spcAft>
              <a:buClr>
                <a:schemeClr val="dk1"/>
              </a:buClr>
              <a:buSzPts val="1400"/>
              <a:buChar char="⚫"/>
              <a:defRPr/>
            </a:lvl8pPr>
            <a:lvl9pPr indent="-317500" lvl="8" marL="4114800" rtl="0" algn="l">
              <a:spcBef>
                <a:spcPts val="300"/>
              </a:spcBef>
              <a:spcAft>
                <a:spcPts val="0"/>
              </a:spcAft>
              <a:buClr>
                <a:schemeClr val="dk1"/>
              </a:buClr>
              <a:buSzPts val="1400"/>
              <a:buChar char="⚫"/>
              <a:defRPr/>
            </a:lvl9pPr>
          </a:lstStyle>
          <a:p/>
        </p:txBody>
      </p:sp>
      <p:sp>
        <p:nvSpPr>
          <p:cNvPr id="92" name="Google Shape;92;p11"/>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93" name="Google Shape;93;p11"/>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94" name="Google Shape;94;p11"/>
          <p:cNvSpPr txBox="1"/>
          <p:nvPr>
            <p:ph idx="12" type="sldNum"/>
          </p:nvPr>
        </p:nvSpPr>
        <p:spPr>
          <a:xfrm>
            <a:off x="6463146"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
        <p:nvSpPr>
          <p:cNvPr id="95" name="Google Shape;95;p11"/>
          <p:cNvSpPr txBox="1"/>
          <p:nvPr>
            <p:ph type="title"/>
          </p:nvPr>
        </p:nvSpPr>
        <p:spPr>
          <a:xfrm>
            <a:off x="633845" y="274320"/>
            <a:ext cx="7084200" cy="6195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Clr>
                <a:srgbClr val="3EADA7"/>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cxnSp>
        <p:nvCxnSpPr>
          <p:cNvPr id="96" name="Google Shape;96;p11"/>
          <p:cNvCxnSpPr/>
          <p:nvPr/>
        </p:nvCxnSpPr>
        <p:spPr>
          <a:xfrm>
            <a:off x="633845" y="893949"/>
            <a:ext cx="7886700" cy="0"/>
          </a:xfrm>
          <a:prstGeom prst="straightConnector1">
            <a:avLst/>
          </a:prstGeom>
          <a:noFill/>
          <a:ln cap="flat" cmpd="sng" w="9525">
            <a:solidFill>
              <a:srgbClr val="3DACA7"/>
            </a:solidFill>
            <a:prstDash val="solid"/>
            <a:round/>
            <a:headEnd len="sm" w="sm" type="none"/>
            <a:tailEnd len="sm" w="sm" type="none"/>
          </a:ln>
        </p:spPr>
      </p:cxnSp>
      <p:pic>
        <p:nvPicPr>
          <p:cNvPr id="97" name="Google Shape;97;p11"/>
          <p:cNvPicPr preferRelativeResize="0"/>
          <p:nvPr/>
        </p:nvPicPr>
        <p:blipFill rotWithShape="1">
          <a:blip r:embed="rId3">
            <a:alphaModFix/>
          </a:blip>
          <a:srcRect b="0" l="0" r="0" t="0"/>
          <a:stretch/>
        </p:blipFill>
        <p:spPr>
          <a:xfrm>
            <a:off x="7920471" y="416256"/>
            <a:ext cx="600075" cy="335756"/>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98" name="Shape 98"/>
        <p:cNvGrpSpPr/>
        <p:nvPr/>
      </p:nvGrpSpPr>
      <p:grpSpPr>
        <a:xfrm>
          <a:off x="0" y="0"/>
          <a:ext cx="0" cy="0"/>
          <a:chOff x="0" y="0"/>
          <a:chExt cx="0" cy="0"/>
        </a:xfrm>
      </p:grpSpPr>
      <p:sp>
        <p:nvSpPr>
          <p:cNvPr id="99" name="Google Shape;99;p12"/>
          <p:cNvSpPr txBox="1"/>
          <p:nvPr>
            <p:ph type="title"/>
          </p:nvPr>
        </p:nvSpPr>
        <p:spPr>
          <a:xfrm rot="5400000">
            <a:off x="5350050" y="1463972"/>
            <a:ext cx="4359000" cy="19716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Clr>
                <a:srgbClr val="3EADA7"/>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00" name="Google Shape;100;p12"/>
          <p:cNvSpPr txBox="1"/>
          <p:nvPr>
            <p:ph idx="1" type="body"/>
          </p:nvPr>
        </p:nvSpPr>
        <p:spPr>
          <a:xfrm rot="5400000">
            <a:off x="1349475" y="-450628"/>
            <a:ext cx="4359000" cy="5800800"/>
          </a:xfrm>
          <a:prstGeom prst="rect">
            <a:avLst/>
          </a:prstGeom>
          <a:noFill/>
          <a:ln>
            <a:noFill/>
          </a:ln>
        </p:spPr>
        <p:txBody>
          <a:bodyPr anchorCtr="0" anchor="t" bIns="34275" lIns="68575" spcFirstLastPara="1" rIns="68575" wrap="square" tIns="34275">
            <a:no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spcBef>
                <a:spcPts val="300"/>
              </a:spcBef>
              <a:spcAft>
                <a:spcPts val="0"/>
              </a:spcAft>
              <a:buClr>
                <a:schemeClr val="dk1"/>
              </a:buClr>
              <a:buSzPts val="1400"/>
              <a:buChar char="⚫"/>
              <a:defRPr/>
            </a:lvl6pPr>
            <a:lvl7pPr indent="-317500" lvl="6" marL="3200400" rtl="0" algn="l">
              <a:spcBef>
                <a:spcPts val="300"/>
              </a:spcBef>
              <a:spcAft>
                <a:spcPts val="0"/>
              </a:spcAft>
              <a:buClr>
                <a:schemeClr val="dk1"/>
              </a:buClr>
              <a:buSzPts val="1400"/>
              <a:buChar char="⚫"/>
              <a:defRPr/>
            </a:lvl7pPr>
            <a:lvl8pPr indent="-317500" lvl="7" marL="3657600" rtl="0" algn="l">
              <a:spcBef>
                <a:spcPts val="300"/>
              </a:spcBef>
              <a:spcAft>
                <a:spcPts val="0"/>
              </a:spcAft>
              <a:buClr>
                <a:schemeClr val="dk1"/>
              </a:buClr>
              <a:buSzPts val="1400"/>
              <a:buChar char="⚫"/>
              <a:defRPr/>
            </a:lvl8pPr>
            <a:lvl9pPr indent="-317500" lvl="8" marL="4114800" rtl="0" algn="l">
              <a:spcBef>
                <a:spcPts val="300"/>
              </a:spcBef>
              <a:spcAft>
                <a:spcPts val="0"/>
              </a:spcAft>
              <a:buClr>
                <a:schemeClr val="dk1"/>
              </a:buClr>
              <a:buSzPts val="1400"/>
              <a:buChar char="⚫"/>
              <a:defRPr/>
            </a:lvl9pPr>
          </a:lstStyle>
          <a:p/>
        </p:txBody>
      </p:sp>
      <p:sp>
        <p:nvSpPr>
          <p:cNvPr id="101" name="Google Shape;101;p12"/>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02" name="Google Shape;102;p12"/>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03" name="Google Shape;103;p12"/>
          <p:cNvSpPr txBox="1"/>
          <p:nvPr>
            <p:ph idx="12" type="sldNum"/>
          </p:nvPr>
        </p:nvSpPr>
        <p:spPr>
          <a:xfrm>
            <a:off x="6463146"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cxnSp>
        <p:nvCxnSpPr>
          <p:cNvPr id="104" name="Google Shape;104;p12"/>
          <p:cNvCxnSpPr/>
          <p:nvPr/>
        </p:nvCxnSpPr>
        <p:spPr>
          <a:xfrm>
            <a:off x="6543675" y="277589"/>
            <a:ext cx="0" cy="4354800"/>
          </a:xfrm>
          <a:prstGeom prst="straightConnector1">
            <a:avLst/>
          </a:prstGeom>
          <a:noFill/>
          <a:ln cap="flat" cmpd="sng" w="9525">
            <a:solidFill>
              <a:srgbClr val="3DACA7"/>
            </a:solidFill>
            <a:prstDash val="solid"/>
            <a:round/>
            <a:headEnd len="sm" w="sm" type="none"/>
            <a:tailEnd len="sm" w="sm" type="none"/>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wo Content">
  <p:cSld name="1_Two Content">
    <p:spTree>
      <p:nvGrpSpPr>
        <p:cNvPr id="105" name="Shape 105"/>
        <p:cNvGrpSpPr/>
        <p:nvPr/>
      </p:nvGrpSpPr>
      <p:grpSpPr>
        <a:xfrm>
          <a:off x="0" y="0"/>
          <a:ext cx="0" cy="0"/>
          <a:chOff x="0" y="0"/>
          <a:chExt cx="0" cy="0"/>
        </a:xfrm>
      </p:grpSpPr>
      <p:pic>
        <p:nvPicPr>
          <p:cNvPr id="106" name="Google Shape;106;p13"/>
          <p:cNvPicPr preferRelativeResize="0"/>
          <p:nvPr/>
        </p:nvPicPr>
        <p:blipFill rotWithShape="1">
          <a:blip r:embed="rId2">
            <a:alphaModFix/>
          </a:blip>
          <a:srcRect b="0" l="72690" r="0" t="69862"/>
          <a:stretch/>
        </p:blipFill>
        <p:spPr>
          <a:xfrm>
            <a:off x="7271061" y="3592286"/>
            <a:ext cx="1872942" cy="1551215"/>
          </a:xfrm>
          <a:prstGeom prst="rect">
            <a:avLst/>
          </a:prstGeom>
          <a:noFill/>
          <a:ln>
            <a:noFill/>
          </a:ln>
        </p:spPr>
      </p:pic>
      <p:sp>
        <p:nvSpPr>
          <p:cNvPr id="107" name="Google Shape;107;p13"/>
          <p:cNvSpPr txBox="1"/>
          <p:nvPr>
            <p:ph idx="1" type="body"/>
          </p:nvPr>
        </p:nvSpPr>
        <p:spPr>
          <a:xfrm>
            <a:off x="685799" y="1035886"/>
            <a:ext cx="3834300" cy="3599400"/>
          </a:xfrm>
          <a:prstGeom prst="rect">
            <a:avLst/>
          </a:prstGeom>
          <a:noFill/>
          <a:ln>
            <a:noFill/>
          </a:ln>
        </p:spPr>
        <p:txBody>
          <a:bodyPr anchorCtr="0" anchor="t" bIns="34275" lIns="68575" spcFirstLastPara="1" rIns="68575" wrap="square" tIns="34275">
            <a:no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spcBef>
                <a:spcPts val="300"/>
              </a:spcBef>
              <a:spcAft>
                <a:spcPts val="0"/>
              </a:spcAft>
              <a:buClr>
                <a:schemeClr val="dk1"/>
              </a:buClr>
              <a:buSzPts val="1400"/>
              <a:buChar char="⚫"/>
              <a:defRPr/>
            </a:lvl6pPr>
            <a:lvl7pPr indent="-317500" lvl="6" marL="3200400" rtl="0" algn="l">
              <a:spcBef>
                <a:spcPts val="300"/>
              </a:spcBef>
              <a:spcAft>
                <a:spcPts val="0"/>
              </a:spcAft>
              <a:buClr>
                <a:schemeClr val="dk1"/>
              </a:buClr>
              <a:buSzPts val="1400"/>
              <a:buChar char="⚫"/>
              <a:defRPr/>
            </a:lvl7pPr>
            <a:lvl8pPr indent="-317500" lvl="7" marL="3657600" rtl="0" algn="l">
              <a:spcBef>
                <a:spcPts val="300"/>
              </a:spcBef>
              <a:spcAft>
                <a:spcPts val="0"/>
              </a:spcAft>
              <a:buClr>
                <a:schemeClr val="dk1"/>
              </a:buClr>
              <a:buSzPts val="1400"/>
              <a:buChar char="⚫"/>
              <a:defRPr/>
            </a:lvl8pPr>
            <a:lvl9pPr indent="-317500" lvl="8" marL="4114800" rtl="0" algn="l">
              <a:spcBef>
                <a:spcPts val="300"/>
              </a:spcBef>
              <a:spcAft>
                <a:spcPts val="0"/>
              </a:spcAft>
              <a:buClr>
                <a:schemeClr val="dk1"/>
              </a:buClr>
              <a:buSzPts val="1400"/>
              <a:buChar char="⚫"/>
              <a:defRPr/>
            </a:lvl9pPr>
          </a:lstStyle>
          <a:p/>
        </p:txBody>
      </p:sp>
      <p:sp>
        <p:nvSpPr>
          <p:cNvPr id="108" name="Google Shape;108;p13"/>
          <p:cNvSpPr txBox="1"/>
          <p:nvPr>
            <p:ph idx="2" type="body"/>
          </p:nvPr>
        </p:nvSpPr>
        <p:spPr>
          <a:xfrm>
            <a:off x="4683577" y="1035886"/>
            <a:ext cx="3828900" cy="3599400"/>
          </a:xfrm>
          <a:prstGeom prst="rect">
            <a:avLst/>
          </a:prstGeom>
          <a:noFill/>
          <a:ln>
            <a:noFill/>
          </a:ln>
        </p:spPr>
        <p:txBody>
          <a:bodyPr anchorCtr="0" anchor="t" bIns="34275" lIns="68575" spcFirstLastPara="1" rIns="68575" wrap="square" tIns="34275">
            <a:no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spcBef>
                <a:spcPts val="300"/>
              </a:spcBef>
              <a:spcAft>
                <a:spcPts val="0"/>
              </a:spcAft>
              <a:buClr>
                <a:schemeClr val="dk1"/>
              </a:buClr>
              <a:buSzPts val="1400"/>
              <a:buChar char="⚫"/>
              <a:defRPr/>
            </a:lvl6pPr>
            <a:lvl7pPr indent="-317500" lvl="6" marL="3200400" rtl="0" algn="l">
              <a:spcBef>
                <a:spcPts val="300"/>
              </a:spcBef>
              <a:spcAft>
                <a:spcPts val="0"/>
              </a:spcAft>
              <a:buClr>
                <a:schemeClr val="dk1"/>
              </a:buClr>
              <a:buSzPts val="1400"/>
              <a:buChar char="⚫"/>
              <a:defRPr/>
            </a:lvl7pPr>
            <a:lvl8pPr indent="-317500" lvl="7" marL="3657600" rtl="0" algn="l">
              <a:spcBef>
                <a:spcPts val="300"/>
              </a:spcBef>
              <a:spcAft>
                <a:spcPts val="0"/>
              </a:spcAft>
              <a:buClr>
                <a:schemeClr val="dk1"/>
              </a:buClr>
              <a:buSzPts val="1400"/>
              <a:buChar char="⚫"/>
              <a:defRPr/>
            </a:lvl8pPr>
            <a:lvl9pPr indent="-317500" lvl="8" marL="4114800" rtl="0" algn="l">
              <a:spcBef>
                <a:spcPts val="300"/>
              </a:spcBef>
              <a:spcAft>
                <a:spcPts val="0"/>
              </a:spcAft>
              <a:buClr>
                <a:schemeClr val="dk1"/>
              </a:buClr>
              <a:buSzPts val="1400"/>
              <a:buChar char="⚫"/>
              <a:defRPr/>
            </a:lvl9pPr>
          </a:lstStyle>
          <a:p/>
        </p:txBody>
      </p:sp>
      <p:sp>
        <p:nvSpPr>
          <p:cNvPr id="109" name="Google Shape;109;p13"/>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10" name="Google Shape;110;p13"/>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11" name="Google Shape;111;p13"/>
          <p:cNvSpPr txBox="1"/>
          <p:nvPr>
            <p:ph idx="12" type="sldNum"/>
          </p:nvPr>
        </p:nvSpPr>
        <p:spPr>
          <a:xfrm>
            <a:off x="6463146"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
        <p:nvSpPr>
          <p:cNvPr id="112" name="Google Shape;112;p13"/>
          <p:cNvSpPr txBox="1"/>
          <p:nvPr>
            <p:ph type="title"/>
          </p:nvPr>
        </p:nvSpPr>
        <p:spPr>
          <a:xfrm>
            <a:off x="633845" y="274320"/>
            <a:ext cx="7084200" cy="6195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Clr>
                <a:srgbClr val="3EADA7"/>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cxnSp>
        <p:nvCxnSpPr>
          <p:cNvPr id="113" name="Google Shape;113;p13"/>
          <p:cNvCxnSpPr/>
          <p:nvPr/>
        </p:nvCxnSpPr>
        <p:spPr>
          <a:xfrm>
            <a:off x="633845" y="893949"/>
            <a:ext cx="7886700" cy="0"/>
          </a:xfrm>
          <a:prstGeom prst="straightConnector1">
            <a:avLst/>
          </a:prstGeom>
          <a:noFill/>
          <a:ln cap="flat" cmpd="sng" w="9525">
            <a:solidFill>
              <a:srgbClr val="3DACA7"/>
            </a:solidFill>
            <a:prstDash val="solid"/>
            <a:round/>
            <a:headEnd len="sm" w="sm" type="none"/>
            <a:tailEnd len="sm" w="sm" type="none"/>
          </a:ln>
        </p:spPr>
      </p:cxnSp>
      <p:pic>
        <p:nvPicPr>
          <p:cNvPr id="114" name="Google Shape;114;p13"/>
          <p:cNvPicPr preferRelativeResize="0"/>
          <p:nvPr/>
        </p:nvPicPr>
        <p:blipFill rotWithShape="1">
          <a:blip r:embed="rId3">
            <a:alphaModFix/>
          </a:blip>
          <a:srcRect b="0" l="0" r="0" t="0"/>
          <a:stretch/>
        </p:blipFill>
        <p:spPr>
          <a:xfrm>
            <a:off x="7920471" y="416256"/>
            <a:ext cx="600075" cy="335756"/>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omparison">
  <p:cSld name="1_Comparison">
    <p:spTree>
      <p:nvGrpSpPr>
        <p:cNvPr id="115" name="Shape 115"/>
        <p:cNvGrpSpPr/>
        <p:nvPr/>
      </p:nvGrpSpPr>
      <p:grpSpPr>
        <a:xfrm>
          <a:off x="0" y="0"/>
          <a:ext cx="0" cy="0"/>
          <a:chOff x="0" y="0"/>
          <a:chExt cx="0" cy="0"/>
        </a:xfrm>
      </p:grpSpPr>
      <p:pic>
        <p:nvPicPr>
          <p:cNvPr id="116" name="Google Shape;116;p14"/>
          <p:cNvPicPr preferRelativeResize="0"/>
          <p:nvPr/>
        </p:nvPicPr>
        <p:blipFill rotWithShape="1">
          <a:blip r:embed="rId2">
            <a:alphaModFix/>
          </a:blip>
          <a:srcRect b="0" l="72690" r="0" t="69862"/>
          <a:stretch/>
        </p:blipFill>
        <p:spPr>
          <a:xfrm>
            <a:off x="7271061" y="3592286"/>
            <a:ext cx="1872942" cy="1551215"/>
          </a:xfrm>
          <a:prstGeom prst="rect">
            <a:avLst/>
          </a:prstGeom>
          <a:noFill/>
          <a:ln>
            <a:noFill/>
          </a:ln>
        </p:spPr>
      </p:pic>
      <p:sp>
        <p:nvSpPr>
          <p:cNvPr id="117" name="Google Shape;117;p14"/>
          <p:cNvSpPr txBox="1"/>
          <p:nvPr>
            <p:ph idx="1" type="body"/>
          </p:nvPr>
        </p:nvSpPr>
        <p:spPr>
          <a:xfrm>
            <a:off x="685799" y="946718"/>
            <a:ext cx="3815100" cy="619200"/>
          </a:xfrm>
          <a:prstGeom prst="rect">
            <a:avLst/>
          </a:prstGeom>
          <a:noFill/>
          <a:ln>
            <a:noFill/>
          </a:ln>
        </p:spPr>
        <p:txBody>
          <a:bodyPr anchorCtr="0" anchor="b" bIns="34275" lIns="68575" spcFirstLastPara="1" rIns="68575" wrap="square" tIns="34275">
            <a:noAutofit/>
          </a:bodyPr>
          <a:lstStyle>
            <a:lvl1pPr indent="-228600" lvl="0" marL="457200" rtl="0" algn="l">
              <a:lnSpc>
                <a:spcPct val="90000"/>
              </a:lnSpc>
              <a:spcBef>
                <a:spcPts val="0"/>
              </a:spcBef>
              <a:spcAft>
                <a:spcPts val="0"/>
              </a:spcAft>
              <a:buClr>
                <a:schemeClr val="dk1"/>
              </a:buClr>
              <a:buSzPts val="1800"/>
              <a:buNone/>
              <a:defRPr b="1" sz="1800"/>
            </a:lvl1pPr>
            <a:lvl2pPr indent="-228600" lvl="1" marL="914400" rtl="0" algn="l">
              <a:lnSpc>
                <a:spcPct val="90000"/>
              </a:lnSpc>
              <a:spcBef>
                <a:spcPts val="400"/>
              </a:spcBef>
              <a:spcAft>
                <a:spcPts val="0"/>
              </a:spcAft>
              <a:buClr>
                <a:schemeClr val="dk1"/>
              </a:buClr>
              <a:buSzPts val="1500"/>
              <a:buNone/>
              <a:defRPr b="1" sz="1500"/>
            </a:lvl2pPr>
            <a:lvl3pPr indent="-228600" lvl="2" marL="1371600" rtl="0" algn="l">
              <a:lnSpc>
                <a:spcPct val="90000"/>
              </a:lnSpc>
              <a:spcBef>
                <a:spcPts val="400"/>
              </a:spcBef>
              <a:spcAft>
                <a:spcPts val="0"/>
              </a:spcAft>
              <a:buClr>
                <a:schemeClr val="dk1"/>
              </a:buClr>
              <a:buSzPts val="1400"/>
              <a:buNone/>
              <a:defRPr b="1" sz="1400"/>
            </a:lvl3pPr>
            <a:lvl4pPr indent="-228600" lvl="3" marL="1828800" rtl="0" algn="l">
              <a:lnSpc>
                <a:spcPct val="90000"/>
              </a:lnSpc>
              <a:spcBef>
                <a:spcPts val="400"/>
              </a:spcBef>
              <a:spcAft>
                <a:spcPts val="0"/>
              </a:spcAft>
              <a:buClr>
                <a:schemeClr val="dk1"/>
              </a:buClr>
              <a:buSzPts val="1200"/>
              <a:buNone/>
              <a:defRPr b="1" sz="1200"/>
            </a:lvl4pPr>
            <a:lvl5pPr indent="-228600" lvl="4" marL="2286000" rtl="0" algn="l">
              <a:lnSpc>
                <a:spcPct val="90000"/>
              </a:lnSpc>
              <a:spcBef>
                <a:spcPts val="400"/>
              </a:spcBef>
              <a:spcAft>
                <a:spcPts val="0"/>
              </a:spcAft>
              <a:buClr>
                <a:schemeClr val="dk1"/>
              </a:buClr>
              <a:buSzPts val="1200"/>
              <a:buNone/>
              <a:defRPr b="1" sz="1200"/>
            </a:lvl5pPr>
            <a:lvl6pPr indent="-228600" lvl="5" marL="2743200" rtl="0" algn="l">
              <a:spcBef>
                <a:spcPts val="200"/>
              </a:spcBef>
              <a:spcAft>
                <a:spcPts val="0"/>
              </a:spcAft>
              <a:buClr>
                <a:schemeClr val="dk1"/>
              </a:buClr>
              <a:buSzPts val="1200"/>
              <a:buNone/>
              <a:defRPr b="1" sz="1200"/>
            </a:lvl6pPr>
            <a:lvl7pPr indent="-228600" lvl="6" marL="3200400" rtl="0" algn="l">
              <a:spcBef>
                <a:spcPts val="200"/>
              </a:spcBef>
              <a:spcAft>
                <a:spcPts val="0"/>
              </a:spcAft>
              <a:buClr>
                <a:schemeClr val="dk1"/>
              </a:buClr>
              <a:buSzPts val="1200"/>
              <a:buNone/>
              <a:defRPr b="1" sz="1200"/>
            </a:lvl7pPr>
            <a:lvl8pPr indent="-228600" lvl="7" marL="3657600" rtl="0" algn="l">
              <a:spcBef>
                <a:spcPts val="200"/>
              </a:spcBef>
              <a:spcAft>
                <a:spcPts val="0"/>
              </a:spcAft>
              <a:buClr>
                <a:schemeClr val="dk1"/>
              </a:buClr>
              <a:buSzPts val="1200"/>
              <a:buNone/>
              <a:defRPr b="1" sz="1200"/>
            </a:lvl8pPr>
            <a:lvl9pPr indent="-228600" lvl="8" marL="4114800" rtl="0" algn="l">
              <a:spcBef>
                <a:spcPts val="200"/>
              </a:spcBef>
              <a:spcAft>
                <a:spcPts val="0"/>
              </a:spcAft>
              <a:buClr>
                <a:schemeClr val="dk1"/>
              </a:buClr>
              <a:buSzPts val="1200"/>
              <a:buNone/>
              <a:defRPr b="1" sz="1200"/>
            </a:lvl9pPr>
          </a:lstStyle>
          <a:p/>
        </p:txBody>
      </p:sp>
      <p:sp>
        <p:nvSpPr>
          <p:cNvPr id="118" name="Google Shape;118;p14"/>
          <p:cNvSpPr txBox="1"/>
          <p:nvPr>
            <p:ph idx="2" type="body"/>
          </p:nvPr>
        </p:nvSpPr>
        <p:spPr>
          <a:xfrm>
            <a:off x="685799" y="1616168"/>
            <a:ext cx="3815100" cy="3024900"/>
          </a:xfrm>
          <a:prstGeom prst="rect">
            <a:avLst/>
          </a:prstGeom>
          <a:noFill/>
          <a:ln>
            <a:noFill/>
          </a:ln>
        </p:spPr>
        <p:txBody>
          <a:bodyPr anchorCtr="0" anchor="t" bIns="34275" lIns="68575" spcFirstLastPara="1" rIns="68575" wrap="square" tIns="34275">
            <a:no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spcBef>
                <a:spcPts val="300"/>
              </a:spcBef>
              <a:spcAft>
                <a:spcPts val="0"/>
              </a:spcAft>
              <a:buClr>
                <a:schemeClr val="dk1"/>
              </a:buClr>
              <a:buSzPts val="1400"/>
              <a:buChar char="⚫"/>
              <a:defRPr/>
            </a:lvl6pPr>
            <a:lvl7pPr indent="-317500" lvl="6" marL="3200400" rtl="0" algn="l">
              <a:spcBef>
                <a:spcPts val="300"/>
              </a:spcBef>
              <a:spcAft>
                <a:spcPts val="0"/>
              </a:spcAft>
              <a:buClr>
                <a:schemeClr val="dk1"/>
              </a:buClr>
              <a:buSzPts val="1400"/>
              <a:buChar char="⚫"/>
              <a:defRPr/>
            </a:lvl7pPr>
            <a:lvl8pPr indent="-317500" lvl="7" marL="3657600" rtl="0" algn="l">
              <a:spcBef>
                <a:spcPts val="300"/>
              </a:spcBef>
              <a:spcAft>
                <a:spcPts val="0"/>
              </a:spcAft>
              <a:buClr>
                <a:schemeClr val="dk1"/>
              </a:buClr>
              <a:buSzPts val="1400"/>
              <a:buChar char="⚫"/>
              <a:defRPr/>
            </a:lvl8pPr>
            <a:lvl9pPr indent="-317500" lvl="8" marL="4114800" rtl="0" algn="l">
              <a:spcBef>
                <a:spcPts val="300"/>
              </a:spcBef>
              <a:spcAft>
                <a:spcPts val="0"/>
              </a:spcAft>
              <a:buClr>
                <a:schemeClr val="dk1"/>
              </a:buClr>
              <a:buSzPts val="1400"/>
              <a:buChar char="⚫"/>
              <a:defRPr/>
            </a:lvl9pPr>
          </a:lstStyle>
          <a:p/>
        </p:txBody>
      </p:sp>
      <p:sp>
        <p:nvSpPr>
          <p:cNvPr id="119" name="Google Shape;119;p14"/>
          <p:cNvSpPr txBox="1"/>
          <p:nvPr>
            <p:ph idx="3" type="body"/>
          </p:nvPr>
        </p:nvSpPr>
        <p:spPr>
          <a:xfrm>
            <a:off x="4672693" y="946716"/>
            <a:ext cx="3828900" cy="619200"/>
          </a:xfrm>
          <a:prstGeom prst="rect">
            <a:avLst/>
          </a:prstGeom>
          <a:noFill/>
          <a:ln>
            <a:noFill/>
          </a:ln>
        </p:spPr>
        <p:txBody>
          <a:bodyPr anchorCtr="0" anchor="b" bIns="34275" lIns="68575" spcFirstLastPara="1" rIns="68575" wrap="square" tIns="34275">
            <a:noAutofit/>
          </a:bodyPr>
          <a:lstStyle>
            <a:lvl1pPr indent="-228600" lvl="0" marL="457200" rtl="0" algn="l">
              <a:lnSpc>
                <a:spcPct val="90000"/>
              </a:lnSpc>
              <a:spcBef>
                <a:spcPts val="0"/>
              </a:spcBef>
              <a:spcAft>
                <a:spcPts val="0"/>
              </a:spcAft>
              <a:buClr>
                <a:schemeClr val="dk1"/>
              </a:buClr>
              <a:buSzPts val="1800"/>
              <a:buNone/>
              <a:defRPr b="1" sz="1800"/>
            </a:lvl1pPr>
            <a:lvl2pPr indent="-228600" lvl="1" marL="914400" rtl="0" algn="l">
              <a:lnSpc>
                <a:spcPct val="90000"/>
              </a:lnSpc>
              <a:spcBef>
                <a:spcPts val="400"/>
              </a:spcBef>
              <a:spcAft>
                <a:spcPts val="0"/>
              </a:spcAft>
              <a:buClr>
                <a:schemeClr val="dk1"/>
              </a:buClr>
              <a:buSzPts val="1500"/>
              <a:buNone/>
              <a:defRPr b="1" sz="1500"/>
            </a:lvl2pPr>
            <a:lvl3pPr indent="-228600" lvl="2" marL="1371600" rtl="0" algn="l">
              <a:lnSpc>
                <a:spcPct val="90000"/>
              </a:lnSpc>
              <a:spcBef>
                <a:spcPts val="400"/>
              </a:spcBef>
              <a:spcAft>
                <a:spcPts val="0"/>
              </a:spcAft>
              <a:buClr>
                <a:schemeClr val="dk1"/>
              </a:buClr>
              <a:buSzPts val="1400"/>
              <a:buNone/>
              <a:defRPr b="1" sz="1400"/>
            </a:lvl3pPr>
            <a:lvl4pPr indent="-228600" lvl="3" marL="1828800" rtl="0" algn="l">
              <a:lnSpc>
                <a:spcPct val="90000"/>
              </a:lnSpc>
              <a:spcBef>
                <a:spcPts val="400"/>
              </a:spcBef>
              <a:spcAft>
                <a:spcPts val="0"/>
              </a:spcAft>
              <a:buClr>
                <a:schemeClr val="dk1"/>
              </a:buClr>
              <a:buSzPts val="1200"/>
              <a:buNone/>
              <a:defRPr b="1" sz="1200"/>
            </a:lvl4pPr>
            <a:lvl5pPr indent="-228600" lvl="4" marL="2286000" rtl="0" algn="l">
              <a:lnSpc>
                <a:spcPct val="90000"/>
              </a:lnSpc>
              <a:spcBef>
                <a:spcPts val="400"/>
              </a:spcBef>
              <a:spcAft>
                <a:spcPts val="0"/>
              </a:spcAft>
              <a:buClr>
                <a:schemeClr val="dk1"/>
              </a:buClr>
              <a:buSzPts val="1200"/>
              <a:buNone/>
              <a:defRPr b="1" sz="1200"/>
            </a:lvl5pPr>
            <a:lvl6pPr indent="-228600" lvl="5" marL="2743200" rtl="0" algn="l">
              <a:spcBef>
                <a:spcPts val="200"/>
              </a:spcBef>
              <a:spcAft>
                <a:spcPts val="0"/>
              </a:spcAft>
              <a:buClr>
                <a:schemeClr val="dk1"/>
              </a:buClr>
              <a:buSzPts val="1200"/>
              <a:buNone/>
              <a:defRPr b="1" sz="1200"/>
            </a:lvl6pPr>
            <a:lvl7pPr indent="-228600" lvl="6" marL="3200400" rtl="0" algn="l">
              <a:spcBef>
                <a:spcPts val="200"/>
              </a:spcBef>
              <a:spcAft>
                <a:spcPts val="0"/>
              </a:spcAft>
              <a:buClr>
                <a:schemeClr val="dk1"/>
              </a:buClr>
              <a:buSzPts val="1200"/>
              <a:buNone/>
              <a:defRPr b="1" sz="1200"/>
            </a:lvl7pPr>
            <a:lvl8pPr indent="-228600" lvl="7" marL="3657600" rtl="0" algn="l">
              <a:spcBef>
                <a:spcPts val="200"/>
              </a:spcBef>
              <a:spcAft>
                <a:spcPts val="0"/>
              </a:spcAft>
              <a:buClr>
                <a:schemeClr val="dk1"/>
              </a:buClr>
              <a:buSzPts val="1200"/>
              <a:buNone/>
              <a:defRPr b="1" sz="1200"/>
            </a:lvl8pPr>
            <a:lvl9pPr indent="-228600" lvl="8" marL="4114800" rtl="0" algn="l">
              <a:spcBef>
                <a:spcPts val="200"/>
              </a:spcBef>
              <a:spcAft>
                <a:spcPts val="0"/>
              </a:spcAft>
              <a:buClr>
                <a:schemeClr val="dk1"/>
              </a:buClr>
              <a:buSzPts val="1200"/>
              <a:buNone/>
              <a:defRPr b="1" sz="1200"/>
            </a:lvl9pPr>
          </a:lstStyle>
          <a:p/>
        </p:txBody>
      </p:sp>
      <p:sp>
        <p:nvSpPr>
          <p:cNvPr id="120" name="Google Shape;120;p14"/>
          <p:cNvSpPr txBox="1"/>
          <p:nvPr>
            <p:ph idx="4" type="body"/>
          </p:nvPr>
        </p:nvSpPr>
        <p:spPr>
          <a:xfrm>
            <a:off x="4672693" y="1616168"/>
            <a:ext cx="3828900" cy="3024900"/>
          </a:xfrm>
          <a:prstGeom prst="rect">
            <a:avLst/>
          </a:prstGeom>
          <a:noFill/>
          <a:ln>
            <a:noFill/>
          </a:ln>
        </p:spPr>
        <p:txBody>
          <a:bodyPr anchorCtr="0" anchor="t" bIns="34275" lIns="68575" spcFirstLastPara="1" rIns="68575" wrap="square" tIns="34275">
            <a:no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spcBef>
                <a:spcPts val="300"/>
              </a:spcBef>
              <a:spcAft>
                <a:spcPts val="0"/>
              </a:spcAft>
              <a:buClr>
                <a:schemeClr val="dk1"/>
              </a:buClr>
              <a:buSzPts val="1400"/>
              <a:buChar char="⚫"/>
              <a:defRPr/>
            </a:lvl6pPr>
            <a:lvl7pPr indent="-317500" lvl="6" marL="3200400" rtl="0" algn="l">
              <a:spcBef>
                <a:spcPts val="300"/>
              </a:spcBef>
              <a:spcAft>
                <a:spcPts val="0"/>
              </a:spcAft>
              <a:buClr>
                <a:schemeClr val="dk1"/>
              </a:buClr>
              <a:buSzPts val="1400"/>
              <a:buChar char="⚫"/>
              <a:defRPr/>
            </a:lvl7pPr>
            <a:lvl8pPr indent="-317500" lvl="7" marL="3657600" rtl="0" algn="l">
              <a:spcBef>
                <a:spcPts val="300"/>
              </a:spcBef>
              <a:spcAft>
                <a:spcPts val="0"/>
              </a:spcAft>
              <a:buClr>
                <a:schemeClr val="dk1"/>
              </a:buClr>
              <a:buSzPts val="1400"/>
              <a:buChar char="⚫"/>
              <a:defRPr/>
            </a:lvl8pPr>
            <a:lvl9pPr indent="-317500" lvl="8" marL="4114800" rtl="0" algn="l">
              <a:spcBef>
                <a:spcPts val="300"/>
              </a:spcBef>
              <a:spcAft>
                <a:spcPts val="0"/>
              </a:spcAft>
              <a:buClr>
                <a:schemeClr val="dk1"/>
              </a:buClr>
              <a:buSzPts val="1400"/>
              <a:buChar char="⚫"/>
              <a:defRPr/>
            </a:lvl9pPr>
          </a:lstStyle>
          <a:p/>
        </p:txBody>
      </p:sp>
      <p:sp>
        <p:nvSpPr>
          <p:cNvPr id="121" name="Google Shape;121;p14"/>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22" name="Google Shape;122;p14"/>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23" name="Google Shape;123;p14"/>
          <p:cNvSpPr txBox="1"/>
          <p:nvPr>
            <p:ph idx="12" type="sldNum"/>
          </p:nvPr>
        </p:nvSpPr>
        <p:spPr>
          <a:xfrm>
            <a:off x="6463146"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
        <p:nvSpPr>
          <p:cNvPr id="124" name="Google Shape;124;p14"/>
          <p:cNvSpPr txBox="1"/>
          <p:nvPr>
            <p:ph type="title"/>
          </p:nvPr>
        </p:nvSpPr>
        <p:spPr>
          <a:xfrm>
            <a:off x="633845" y="274320"/>
            <a:ext cx="7084200" cy="6195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Clr>
                <a:srgbClr val="3EADA7"/>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cxnSp>
        <p:nvCxnSpPr>
          <p:cNvPr id="125" name="Google Shape;125;p14"/>
          <p:cNvCxnSpPr/>
          <p:nvPr/>
        </p:nvCxnSpPr>
        <p:spPr>
          <a:xfrm>
            <a:off x="633845" y="893949"/>
            <a:ext cx="7886700" cy="0"/>
          </a:xfrm>
          <a:prstGeom prst="straightConnector1">
            <a:avLst/>
          </a:prstGeom>
          <a:noFill/>
          <a:ln cap="flat" cmpd="sng" w="9525">
            <a:solidFill>
              <a:srgbClr val="3DACA7"/>
            </a:solidFill>
            <a:prstDash val="solid"/>
            <a:round/>
            <a:headEnd len="sm" w="sm" type="none"/>
            <a:tailEnd len="sm" w="sm" type="none"/>
          </a:ln>
        </p:spPr>
      </p:cxnSp>
      <p:pic>
        <p:nvPicPr>
          <p:cNvPr id="126" name="Google Shape;126;p14"/>
          <p:cNvPicPr preferRelativeResize="0"/>
          <p:nvPr/>
        </p:nvPicPr>
        <p:blipFill rotWithShape="1">
          <a:blip r:embed="rId3">
            <a:alphaModFix/>
          </a:blip>
          <a:srcRect b="0" l="0" r="0" t="0"/>
          <a:stretch/>
        </p:blipFill>
        <p:spPr>
          <a:xfrm>
            <a:off x="7920471" y="416256"/>
            <a:ext cx="600075" cy="335756"/>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Only">
  <p:cSld name="1_Title Only">
    <p:spTree>
      <p:nvGrpSpPr>
        <p:cNvPr id="127" name="Shape 127"/>
        <p:cNvGrpSpPr/>
        <p:nvPr/>
      </p:nvGrpSpPr>
      <p:grpSpPr>
        <a:xfrm>
          <a:off x="0" y="0"/>
          <a:ext cx="0" cy="0"/>
          <a:chOff x="0" y="0"/>
          <a:chExt cx="0" cy="0"/>
        </a:xfrm>
      </p:grpSpPr>
      <p:pic>
        <p:nvPicPr>
          <p:cNvPr id="128" name="Google Shape;128;p15"/>
          <p:cNvPicPr preferRelativeResize="0"/>
          <p:nvPr/>
        </p:nvPicPr>
        <p:blipFill rotWithShape="1">
          <a:blip r:embed="rId2">
            <a:alphaModFix/>
          </a:blip>
          <a:srcRect b="0" l="72690" r="0" t="69862"/>
          <a:stretch/>
        </p:blipFill>
        <p:spPr>
          <a:xfrm>
            <a:off x="7271061" y="3592286"/>
            <a:ext cx="1872942" cy="1551215"/>
          </a:xfrm>
          <a:prstGeom prst="rect">
            <a:avLst/>
          </a:prstGeom>
          <a:noFill/>
          <a:ln>
            <a:noFill/>
          </a:ln>
        </p:spPr>
      </p:pic>
      <p:sp>
        <p:nvSpPr>
          <p:cNvPr id="129" name="Google Shape;129;p15"/>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30" name="Google Shape;130;p15"/>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31" name="Google Shape;131;p15"/>
          <p:cNvSpPr txBox="1"/>
          <p:nvPr>
            <p:ph idx="12" type="sldNum"/>
          </p:nvPr>
        </p:nvSpPr>
        <p:spPr>
          <a:xfrm>
            <a:off x="6463146"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
        <p:nvSpPr>
          <p:cNvPr id="132" name="Google Shape;132;p15"/>
          <p:cNvSpPr txBox="1"/>
          <p:nvPr>
            <p:ph type="title"/>
          </p:nvPr>
        </p:nvSpPr>
        <p:spPr>
          <a:xfrm>
            <a:off x="633845" y="274320"/>
            <a:ext cx="7084200" cy="6195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Clr>
                <a:srgbClr val="3EADA7"/>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cxnSp>
        <p:nvCxnSpPr>
          <p:cNvPr id="133" name="Google Shape;133;p15"/>
          <p:cNvCxnSpPr/>
          <p:nvPr/>
        </p:nvCxnSpPr>
        <p:spPr>
          <a:xfrm>
            <a:off x="633845" y="893949"/>
            <a:ext cx="7886700" cy="0"/>
          </a:xfrm>
          <a:prstGeom prst="straightConnector1">
            <a:avLst/>
          </a:prstGeom>
          <a:noFill/>
          <a:ln cap="flat" cmpd="sng" w="9525">
            <a:solidFill>
              <a:srgbClr val="3DACA7"/>
            </a:solidFill>
            <a:prstDash val="solid"/>
            <a:round/>
            <a:headEnd len="sm" w="sm" type="none"/>
            <a:tailEnd len="sm" w="sm" type="none"/>
          </a:ln>
        </p:spPr>
      </p:cxnSp>
      <p:pic>
        <p:nvPicPr>
          <p:cNvPr id="134" name="Google Shape;134;p15"/>
          <p:cNvPicPr preferRelativeResize="0"/>
          <p:nvPr/>
        </p:nvPicPr>
        <p:blipFill rotWithShape="1">
          <a:blip r:embed="rId3">
            <a:alphaModFix/>
          </a:blip>
          <a:srcRect b="0" l="0" r="0" t="0"/>
          <a:stretch/>
        </p:blipFill>
        <p:spPr>
          <a:xfrm>
            <a:off x="7920471" y="416256"/>
            <a:ext cx="600075" cy="335756"/>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ontent with Caption">
  <p:cSld name="1_Content with Caption">
    <p:spTree>
      <p:nvGrpSpPr>
        <p:cNvPr id="135" name="Shape 135"/>
        <p:cNvGrpSpPr/>
        <p:nvPr/>
      </p:nvGrpSpPr>
      <p:grpSpPr>
        <a:xfrm>
          <a:off x="0" y="0"/>
          <a:ext cx="0" cy="0"/>
          <a:chOff x="0" y="0"/>
          <a:chExt cx="0" cy="0"/>
        </a:xfrm>
      </p:grpSpPr>
      <p:pic>
        <p:nvPicPr>
          <p:cNvPr id="136" name="Google Shape;136;p16"/>
          <p:cNvPicPr preferRelativeResize="0"/>
          <p:nvPr/>
        </p:nvPicPr>
        <p:blipFill rotWithShape="1">
          <a:blip r:embed="rId2">
            <a:alphaModFix/>
          </a:blip>
          <a:srcRect b="0" l="72690" r="0" t="69862"/>
          <a:stretch/>
        </p:blipFill>
        <p:spPr>
          <a:xfrm>
            <a:off x="7271061" y="3592286"/>
            <a:ext cx="1872942" cy="1551215"/>
          </a:xfrm>
          <a:prstGeom prst="rect">
            <a:avLst/>
          </a:prstGeom>
          <a:noFill/>
          <a:ln>
            <a:noFill/>
          </a:ln>
        </p:spPr>
      </p:pic>
      <p:sp>
        <p:nvSpPr>
          <p:cNvPr id="137" name="Google Shape;137;p16"/>
          <p:cNvSpPr txBox="1"/>
          <p:nvPr>
            <p:ph idx="1" type="body"/>
          </p:nvPr>
        </p:nvSpPr>
        <p:spPr>
          <a:xfrm>
            <a:off x="3886200" y="742950"/>
            <a:ext cx="4629300" cy="3657600"/>
          </a:xfrm>
          <a:prstGeom prst="rect">
            <a:avLst/>
          </a:prstGeom>
          <a:noFill/>
          <a:ln>
            <a:noFill/>
          </a:ln>
        </p:spPr>
        <p:txBody>
          <a:bodyPr anchorCtr="0" anchor="t" bIns="34275" lIns="68575" spcFirstLastPara="1" rIns="68575" wrap="square" tIns="34275">
            <a:noAutofit/>
          </a:bodyPr>
          <a:lstStyle>
            <a:lvl1pPr indent="-381000" lvl="0" marL="457200" rtl="0" algn="l">
              <a:lnSpc>
                <a:spcPct val="90000"/>
              </a:lnSpc>
              <a:spcBef>
                <a:spcPts val="800"/>
              </a:spcBef>
              <a:spcAft>
                <a:spcPts val="0"/>
              </a:spcAft>
              <a:buClr>
                <a:schemeClr val="dk1"/>
              </a:buClr>
              <a:buSzPts val="2400"/>
              <a:buChar char="⚫"/>
              <a:defRPr sz="2400"/>
            </a:lvl1pPr>
            <a:lvl2pPr indent="-361950" lvl="1" marL="914400" rtl="0" algn="l">
              <a:lnSpc>
                <a:spcPct val="90000"/>
              </a:lnSpc>
              <a:spcBef>
                <a:spcPts val="400"/>
              </a:spcBef>
              <a:spcAft>
                <a:spcPts val="0"/>
              </a:spcAft>
              <a:buClr>
                <a:schemeClr val="dk1"/>
              </a:buClr>
              <a:buSzPts val="2100"/>
              <a:buChar char="⚫"/>
              <a:defRPr sz="2100"/>
            </a:lvl2pPr>
            <a:lvl3pPr indent="-342900" lvl="2" marL="1371600" rtl="0" algn="l">
              <a:lnSpc>
                <a:spcPct val="90000"/>
              </a:lnSpc>
              <a:spcBef>
                <a:spcPts val="400"/>
              </a:spcBef>
              <a:spcAft>
                <a:spcPts val="0"/>
              </a:spcAft>
              <a:buClr>
                <a:schemeClr val="dk1"/>
              </a:buClr>
              <a:buSzPts val="1800"/>
              <a:buChar char="⚫"/>
              <a:defRPr sz="1800"/>
            </a:lvl3pPr>
            <a:lvl4pPr indent="-323850" lvl="3" marL="1828800" rtl="0" algn="l">
              <a:lnSpc>
                <a:spcPct val="90000"/>
              </a:lnSpc>
              <a:spcBef>
                <a:spcPts val="400"/>
              </a:spcBef>
              <a:spcAft>
                <a:spcPts val="0"/>
              </a:spcAft>
              <a:buClr>
                <a:schemeClr val="dk1"/>
              </a:buClr>
              <a:buSzPts val="1500"/>
              <a:buChar char="⚫"/>
              <a:defRPr sz="1500"/>
            </a:lvl4pPr>
            <a:lvl5pPr indent="-323850" lvl="4" marL="2286000" rtl="0" algn="l">
              <a:lnSpc>
                <a:spcPct val="90000"/>
              </a:lnSpc>
              <a:spcBef>
                <a:spcPts val="400"/>
              </a:spcBef>
              <a:spcAft>
                <a:spcPts val="0"/>
              </a:spcAft>
              <a:buClr>
                <a:schemeClr val="dk1"/>
              </a:buClr>
              <a:buSzPts val="1500"/>
              <a:buChar char="⚫"/>
              <a:defRPr sz="1500"/>
            </a:lvl5pPr>
            <a:lvl6pPr indent="-323850" lvl="5" marL="2743200" rtl="0" algn="l">
              <a:spcBef>
                <a:spcPts val="300"/>
              </a:spcBef>
              <a:spcAft>
                <a:spcPts val="0"/>
              </a:spcAft>
              <a:buClr>
                <a:schemeClr val="dk1"/>
              </a:buClr>
              <a:buSzPts val="1500"/>
              <a:buChar char="⚫"/>
              <a:defRPr sz="1500"/>
            </a:lvl6pPr>
            <a:lvl7pPr indent="-323850" lvl="6" marL="3200400" rtl="0" algn="l">
              <a:spcBef>
                <a:spcPts val="300"/>
              </a:spcBef>
              <a:spcAft>
                <a:spcPts val="0"/>
              </a:spcAft>
              <a:buClr>
                <a:schemeClr val="dk1"/>
              </a:buClr>
              <a:buSzPts val="1500"/>
              <a:buChar char="⚫"/>
              <a:defRPr sz="1500"/>
            </a:lvl7pPr>
            <a:lvl8pPr indent="-323850" lvl="7" marL="3657600" rtl="0" algn="l">
              <a:spcBef>
                <a:spcPts val="300"/>
              </a:spcBef>
              <a:spcAft>
                <a:spcPts val="0"/>
              </a:spcAft>
              <a:buClr>
                <a:schemeClr val="dk1"/>
              </a:buClr>
              <a:buSzPts val="1500"/>
              <a:buChar char="⚫"/>
              <a:defRPr sz="1500"/>
            </a:lvl8pPr>
            <a:lvl9pPr indent="-323850" lvl="8" marL="4114800" rtl="0" algn="l">
              <a:spcBef>
                <a:spcPts val="300"/>
              </a:spcBef>
              <a:spcAft>
                <a:spcPts val="0"/>
              </a:spcAft>
              <a:buClr>
                <a:schemeClr val="dk1"/>
              </a:buClr>
              <a:buSzPts val="1500"/>
              <a:buChar char="⚫"/>
              <a:defRPr sz="1500"/>
            </a:lvl9pPr>
          </a:lstStyle>
          <a:p/>
        </p:txBody>
      </p:sp>
      <p:sp>
        <p:nvSpPr>
          <p:cNvPr id="138" name="Google Shape;138;p16"/>
          <p:cNvSpPr txBox="1"/>
          <p:nvPr>
            <p:ph idx="2" type="body"/>
          </p:nvPr>
        </p:nvSpPr>
        <p:spPr>
          <a:xfrm>
            <a:off x="630936" y="1643745"/>
            <a:ext cx="2948700" cy="2756700"/>
          </a:xfrm>
          <a:prstGeom prst="rect">
            <a:avLst/>
          </a:prstGeom>
          <a:noFill/>
          <a:ln>
            <a:noFill/>
          </a:ln>
        </p:spPr>
        <p:txBody>
          <a:bodyPr anchorCtr="0" anchor="t" bIns="34275" lIns="68575" spcFirstLastPara="1" rIns="68575" wrap="square" tIns="34275">
            <a:noAutofit/>
          </a:bodyPr>
          <a:lstStyle>
            <a:lvl1pPr indent="-228600" lvl="0" marL="457200" rtl="0" algn="l">
              <a:lnSpc>
                <a:spcPct val="90000"/>
              </a:lnSpc>
              <a:spcBef>
                <a:spcPts val="800"/>
              </a:spcBef>
              <a:spcAft>
                <a:spcPts val="0"/>
              </a:spcAft>
              <a:buClr>
                <a:schemeClr val="dk1"/>
              </a:buClr>
              <a:buSzPts val="1200"/>
              <a:buNone/>
              <a:defRPr sz="1200"/>
            </a:lvl1pPr>
            <a:lvl2pPr indent="-228600" lvl="1" marL="914400" rtl="0" algn="l">
              <a:lnSpc>
                <a:spcPct val="90000"/>
              </a:lnSpc>
              <a:spcBef>
                <a:spcPts val="400"/>
              </a:spcBef>
              <a:spcAft>
                <a:spcPts val="0"/>
              </a:spcAft>
              <a:buClr>
                <a:schemeClr val="dk1"/>
              </a:buClr>
              <a:buSzPts val="900"/>
              <a:buNone/>
              <a:defRPr sz="900"/>
            </a:lvl2pPr>
            <a:lvl3pPr indent="-228600" lvl="2" marL="1371600" rtl="0" algn="l">
              <a:lnSpc>
                <a:spcPct val="90000"/>
              </a:lnSpc>
              <a:spcBef>
                <a:spcPts val="400"/>
              </a:spcBef>
              <a:spcAft>
                <a:spcPts val="0"/>
              </a:spcAft>
              <a:buClr>
                <a:schemeClr val="dk1"/>
              </a:buClr>
              <a:buSzPts val="800"/>
              <a:buNone/>
              <a:defRPr sz="800"/>
            </a:lvl3pPr>
            <a:lvl4pPr indent="-228600" lvl="3" marL="1828800" rtl="0" algn="l">
              <a:lnSpc>
                <a:spcPct val="90000"/>
              </a:lnSpc>
              <a:spcBef>
                <a:spcPts val="400"/>
              </a:spcBef>
              <a:spcAft>
                <a:spcPts val="0"/>
              </a:spcAft>
              <a:buClr>
                <a:schemeClr val="dk1"/>
              </a:buClr>
              <a:buSzPts val="700"/>
              <a:buNone/>
              <a:defRPr sz="700"/>
            </a:lvl4pPr>
            <a:lvl5pPr indent="-228600" lvl="4" marL="2286000" rtl="0" algn="l">
              <a:lnSpc>
                <a:spcPct val="90000"/>
              </a:lnSpc>
              <a:spcBef>
                <a:spcPts val="400"/>
              </a:spcBef>
              <a:spcAft>
                <a:spcPts val="0"/>
              </a:spcAft>
              <a:buClr>
                <a:schemeClr val="dk1"/>
              </a:buClr>
              <a:buSzPts val="700"/>
              <a:buNone/>
              <a:defRPr sz="700"/>
            </a:lvl5pPr>
            <a:lvl6pPr indent="-228600" lvl="5" marL="2743200" rtl="0" algn="l">
              <a:spcBef>
                <a:spcPts val="100"/>
              </a:spcBef>
              <a:spcAft>
                <a:spcPts val="0"/>
              </a:spcAft>
              <a:buClr>
                <a:schemeClr val="dk1"/>
              </a:buClr>
              <a:buSzPts val="700"/>
              <a:buNone/>
              <a:defRPr sz="700"/>
            </a:lvl6pPr>
            <a:lvl7pPr indent="-228600" lvl="6" marL="3200400" rtl="0" algn="l">
              <a:spcBef>
                <a:spcPts val="100"/>
              </a:spcBef>
              <a:spcAft>
                <a:spcPts val="0"/>
              </a:spcAft>
              <a:buClr>
                <a:schemeClr val="dk1"/>
              </a:buClr>
              <a:buSzPts val="700"/>
              <a:buNone/>
              <a:defRPr sz="700"/>
            </a:lvl7pPr>
            <a:lvl8pPr indent="-228600" lvl="7" marL="3657600" rtl="0" algn="l">
              <a:spcBef>
                <a:spcPts val="100"/>
              </a:spcBef>
              <a:spcAft>
                <a:spcPts val="0"/>
              </a:spcAft>
              <a:buClr>
                <a:schemeClr val="dk1"/>
              </a:buClr>
              <a:buSzPts val="700"/>
              <a:buNone/>
              <a:defRPr sz="700"/>
            </a:lvl8pPr>
            <a:lvl9pPr indent="-228600" lvl="8" marL="4114800" rtl="0" algn="l">
              <a:spcBef>
                <a:spcPts val="100"/>
              </a:spcBef>
              <a:spcAft>
                <a:spcPts val="0"/>
              </a:spcAft>
              <a:buClr>
                <a:schemeClr val="dk1"/>
              </a:buClr>
              <a:buSzPts val="700"/>
              <a:buNone/>
              <a:defRPr sz="700"/>
            </a:lvl9pPr>
          </a:lstStyle>
          <a:p/>
        </p:txBody>
      </p:sp>
      <p:sp>
        <p:nvSpPr>
          <p:cNvPr id="139" name="Google Shape;139;p16"/>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40" name="Google Shape;140;p16"/>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41" name="Google Shape;141;p16"/>
          <p:cNvSpPr txBox="1"/>
          <p:nvPr>
            <p:ph idx="12" type="sldNum"/>
          </p:nvPr>
        </p:nvSpPr>
        <p:spPr>
          <a:xfrm>
            <a:off x="6463146"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
        <p:nvSpPr>
          <p:cNvPr id="142" name="Google Shape;142;p16"/>
          <p:cNvSpPr txBox="1"/>
          <p:nvPr>
            <p:ph type="title"/>
          </p:nvPr>
        </p:nvSpPr>
        <p:spPr>
          <a:xfrm>
            <a:off x="630936" y="342900"/>
            <a:ext cx="2948700" cy="1115700"/>
          </a:xfrm>
          <a:prstGeom prst="rect">
            <a:avLst/>
          </a:prstGeom>
          <a:noFill/>
          <a:ln>
            <a:noFill/>
          </a:ln>
        </p:spPr>
        <p:txBody>
          <a:bodyPr anchorCtr="0" anchor="b" bIns="34275" lIns="68575" spcFirstLastPara="1" rIns="68575" wrap="square" tIns="34275">
            <a:noAutofit/>
          </a:bodyPr>
          <a:lstStyle>
            <a:lvl1pPr lvl="0" rtl="0" algn="l">
              <a:lnSpc>
                <a:spcPct val="90000"/>
              </a:lnSpc>
              <a:spcBef>
                <a:spcPts val="0"/>
              </a:spcBef>
              <a:spcAft>
                <a:spcPts val="0"/>
              </a:spcAft>
              <a:buClr>
                <a:srgbClr val="3EADA7"/>
              </a:buClr>
              <a:buSzPts val="2400"/>
              <a:buFont typeface="Quattrocento Sans"/>
              <a:buNone/>
              <a:defRPr b="0" sz="2400">
                <a:solidFill>
                  <a:srgbClr val="3EADA7"/>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cxnSp>
        <p:nvCxnSpPr>
          <p:cNvPr id="143" name="Google Shape;143;p16"/>
          <p:cNvCxnSpPr/>
          <p:nvPr/>
        </p:nvCxnSpPr>
        <p:spPr>
          <a:xfrm>
            <a:off x="645450" y="1545772"/>
            <a:ext cx="2948700" cy="0"/>
          </a:xfrm>
          <a:prstGeom prst="straightConnector1">
            <a:avLst/>
          </a:prstGeom>
          <a:noFill/>
          <a:ln cap="flat" cmpd="sng" w="9525">
            <a:solidFill>
              <a:srgbClr val="3DACA7"/>
            </a:solidFill>
            <a:prstDash val="solid"/>
            <a:round/>
            <a:headEnd len="sm" w="sm" type="none"/>
            <a:tailEnd len="sm" w="sm" type="none"/>
          </a:ln>
        </p:spPr>
      </p:cxnSp>
      <p:pic>
        <p:nvPicPr>
          <p:cNvPr id="144" name="Google Shape;144;p16"/>
          <p:cNvPicPr preferRelativeResize="0"/>
          <p:nvPr/>
        </p:nvPicPr>
        <p:blipFill rotWithShape="1">
          <a:blip r:embed="rId3">
            <a:alphaModFix/>
          </a:blip>
          <a:srcRect b="0" l="0" r="0" t="0"/>
          <a:stretch/>
        </p:blipFill>
        <p:spPr>
          <a:xfrm>
            <a:off x="7920471" y="416256"/>
            <a:ext cx="600075" cy="335756"/>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Picture with Caption">
  <p:cSld name="1_Picture with Caption">
    <p:spTree>
      <p:nvGrpSpPr>
        <p:cNvPr id="145" name="Shape 145"/>
        <p:cNvGrpSpPr/>
        <p:nvPr/>
      </p:nvGrpSpPr>
      <p:grpSpPr>
        <a:xfrm>
          <a:off x="0" y="0"/>
          <a:ext cx="0" cy="0"/>
          <a:chOff x="0" y="0"/>
          <a:chExt cx="0" cy="0"/>
        </a:xfrm>
      </p:grpSpPr>
      <p:pic>
        <p:nvPicPr>
          <p:cNvPr id="146" name="Google Shape;146;p17"/>
          <p:cNvPicPr preferRelativeResize="0"/>
          <p:nvPr/>
        </p:nvPicPr>
        <p:blipFill rotWithShape="1">
          <a:blip r:embed="rId2">
            <a:alphaModFix/>
          </a:blip>
          <a:srcRect b="0" l="72690" r="0" t="69862"/>
          <a:stretch/>
        </p:blipFill>
        <p:spPr>
          <a:xfrm>
            <a:off x="7271061" y="3592286"/>
            <a:ext cx="1872942" cy="1551215"/>
          </a:xfrm>
          <a:prstGeom prst="rect">
            <a:avLst/>
          </a:prstGeom>
          <a:noFill/>
          <a:ln>
            <a:noFill/>
          </a:ln>
        </p:spPr>
      </p:pic>
      <p:sp>
        <p:nvSpPr>
          <p:cNvPr id="147" name="Google Shape;147;p17"/>
          <p:cNvSpPr/>
          <p:nvPr>
            <p:ph idx="2" type="pic"/>
          </p:nvPr>
        </p:nvSpPr>
        <p:spPr>
          <a:xfrm>
            <a:off x="3886200" y="742950"/>
            <a:ext cx="4629300" cy="36576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800"/>
              </a:spcBef>
              <a:spcAft>
                <a:spcPts val="0"/>
              </a:spcAft>
              <a:buClr>
                <a:schemeClr val="dk1"/>
              </a:buClr>
              <a:buSzPts val="2400"/>
              <a:buFont typeface="Noto Sans Symbols"/>
              <a:buNone/>
              <a:defRPr b="0" i="0" sz="2400" u="none" cap="none" strike="noStrike">
                <a:solidFill>
                  <a:schemeClr val="dk1"/>
                </a:solidFill>
                <a:latin typeface="Calibri"/>
                <a:ea typeface="Calibri"/>
                <a:cs typeface="Calibri"/>
                <a:sym typeface="Calibri"/>
              </a:defRPr>
            </a:lvl1pPr>
            <a:lvl2pPr lvl="1" marR="0" rtl="0" algn="l">
              <a:lnSpc>
                <a:spcPct val="90000"/>
              </a:lnSpc>
              <a:spcBef>
                <a:spcPts val="400"/>
              </a:spcBef>
              <a:spcAft>
                <a:spcPts val="0"/>
              </a:spcAft>
              <a:buClr>
                <a:schemeClr val="dk1"/>
              </a:buClr>
              <a:buSzPts val="2100"/>
              <a:buFont typeface="Noto Sans Symbols"/>
              <a:buNone/>
              <a:defRPr b="0" i="0" sz="2100" u="none" cap="none" strike="noStrike">
                <a:solidFill>
                  <a:schemeClr val="dk1"/>
                </a:solidFill>
                <a:latin typeface="Calibri"/>
                <a:ea typeface="Calibri"/>
                <a:cs typeface="Calibri"/>
                <a:sym typeface="Calibri"/>
              </a:defRPr>
            </a:lvl2pPr>
            <a:lvl3pPr lvl="2" marR="0" rtl="0" algn="l">
              <a:lnSpc>
                <a:spcPct val="90000"/>
              </a:lnSpc>
              <a:spcBef>
                <a:spcPts val="400"/>
              </a:spcBef>
              <a:spcAft>
                <a:spcPts val="0"/>
              </a:spcAft>
              <a:buClr>
                <a:schemeClr val="dk1"/>
              </a:buClr>
              <a:buSzPts val="1800"/>
              <a:buFont typeface="Noto Sans Symbols"/>
              <a:buNone/>
              <a:defRPr b="0" i="0" sz="1800" u="none" cap="none" strike="noStrike">
                <a:solidFill>
                  <a:schemeClr val="dk1"/>
                </a:solidFill>
                <a:latin typeface="Calibri"/>
                <a:ea typeface="Calibri"/>
                <a:cs typeface="Calibri"/>
                <a:sym typeface="Calibri"/>
              </a:defRPr>
            </a:lvl3pPr>
            <a:lvl4pPr lvl="3" marR="0" rtl="0" algn="l">
              <a:lnSpc>
                <a:spcPct val="90000"/>
              </a:lnSpc>
              <a:spcBef>
                <a:spcPts val="400"/>
              </a:spcBef>
              <a:spcAft>
                <a:spcPts val="0"/>
              </a:spcAft>
              <a:buClr>
                <a:schemeClr val="dk1"/>
              </a:buClr>
              <a:buSzPts val="1500"/>
              <a:buFont typeface="Noto Sans Symbols"/>
              <a:buNone/>
              <a:defRPr b="0" i="0" sz="1500" u="none" cap="none" strike="noStrike">
                <a:solidFill>
                  <a:schemeClr val="dk1"/>
                </a:solidFill>
                <a:latin typeface="Calibri"/>
                <a:ea typeface="Calibri"/>
                <a:cs typeface="Calibri"/>
                <a:sym typeface="Calibri"/>
              </a:defRPr>
            </a:lvl4pPr>
            <a:lvl5pPr lvl="4" marR="0" rtl="0" algn="l">
              <a:lnSpc>
                <a:spcPct val="90000"/>
              </a:lnSpc>
              <a:spcBef>
                <a:spcPts val="400"/>
              </a:spcBef>
              <a:spcAft>
                <a:spcPts val="0"/>
              </a:spcAft>
              <a:buClr>
                <a:schemeClr val="dk1"/>
              </a:buClr>
              <a:buSzPts val="1500"/>
              <a:buFont typeface="Noto Sans Symbols"/>
              <a:buNone/>
              <a:defRPr b="0" i="0" sz="1500" u="none" cap="none" strike="noStrike">
                <a:solidFill>
                  <a:schemeClr val="dk1"/>
                </a:solidFill>
                <a:latin typeface="Calibri"/>
                <a:ea typeface="Calibri"/>
                <a:cs typeface="Calibri"/>
                <a:sym typeface="Calibri"/>
              </a:defRPr>
            </a:lvl5pPr>
            <a:lvl6pPr lvl="5" marR="0" rtl="0" algn="l">
              <a:spcBef>
                <a:spcPts val="300"/>
              </a:spcBef>
              <a:spcAft>
                <a:spcPts val="0"/>
              </a:spcAft>
              <a:buClr>
                <a:schemeClr val="dk1"/>
              </a:buClr>
              <a:buSzPts val="1500"/>
              <a:buFont typeface="Noto Sans Symbols"/>
              <a:buNone/>
              <a:defRPr b="0" i="0" sz="1500" u="none" cap="none" strike="noStrike">
                <a:solidFill>
                  <a:schemeClr val="dk1"/>
                </a:solidFill>
                <a:latin typeface="Calibri"/>
                <a:ea typeface="Calibri"/>
                <a:cs typeface="Calibri"/>
                <a:sym typeface="Calibri"/>
              </a:defRPr>
            </a:lvl6pPr>
            <a:lvl7pPr lvl="6" marR="0" rtl="0" algn="l">
              <a:spcBef>
                <a:spcPts val="300"/>
              </a:spcBef>
              <a:spcAft>
                <a:spcPts val="0"/>
              </a:spcAft>
              <a:buClr>
                <a:schemeClr val="dk1"/>
              </a:buClr>
              <a:buSzPts val="1500"/>
              <a:buFont typeface="Noto Sans Symbols"/>
              <a:buNone/>
              <a:defRPr b="0" i="0" sz="1500" u="none" cap="none" strike="noStrike">
                <a:solidFill>
                  <a:schemeClr val="dk1"/>
                </a:solidFill>
                <a:latin typeface="Calibri"/>
                <a:ea typeface="Calibri"/>
                <a:cs typeface="Calibri"/>
                <a:sym typeface="Calibri"/>
              </a:defRPr>
            </a:lvl7pPr>
            <a:lvl8pPr lvl="7" marR="0" rtl="0" algn="l">
              <a:spcBef>
                <a:spcPts val="300"/>
              </a:spcBef>
              <a:spcAft>
                <a:spcPts val="0"/>
              </a:spcAft>
              <a:buClr>
                <a:schemeClr val="dk1"/>
              </a:buClr>
              <a:buSzPts val="1500"/>
              <a:buFont typeface="Noto Sans Symbols"/>
              <a:buNone/>
              <a:defRPr b="0" i="0" sz="1500" u="none" cap="none" strike="noStrike">
                <a:solidFill>
                  <a:schemeClr val="dk1"/>
                </a:solidFill>
                <a:latin typeface="Calibri"/>
                <a:ea typeface="Calibri"/>
                <a:cs typeface="Calibri"/>
                <a:sym typeface="Calibri"/>
              </a:defRPr>
            </a:lvl8pPr>
            <a:lvl9pPr lvl="8" marR="0" rtl="0" algn="l">
              <a:spcBef>
                <a:spcPts val="300"/>
              </a:spcBef>
              <a:spcAft>
                <a:spcPts val="0"/>
              </a:spcAft>
              <a:buClr>
                <a:schemeClr val="dk1"/>
              </a:buClr>
              <a:buSzPts val="1500"/>
              <a:buFont typeface="Noto Sans Symbols"/>
              <a:buNone/>
              <a:defRPr b="0" i="0" sz="1500" u="none" cap="none" strike="noStrike">
                <a:solidFill>
                  <a:schemeClr val="dk1"/>
                </a:solidFill>
                <a:latin typeface="Calibri"/>
                <a:ea typeface="Calibri"/>
                <a:cs typeface="Calibri"/>
                <a:sym typeface="Calibri"/>
              </a:defRPr>
            </a:lvl9pPr>
          </a:lstStyle>
          <a:p/>
        </p:txBody>
      </p:sp>
      <p:sp>
        <p:nvSpPr>
          <p:cNvPr id="148" name="Google Shape;148;p17"/>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49" name="Google Shape;149;p17"/>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50" name="Google Shape;150;p17"/>
          <p:cNvSpPr txBox="1"/>
          <p:nvPr>
            <p:ph idx="12" type="sldNum"/>
          </p:nvPr>
        </p:nvSpPr>
        <p:spPr>
          <a:xfrm>
            <a:off x="6463146"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
        <p:nvSpPr>
          <p:cNvPr id="151" name="Google Shape;151;p17"/>
          <p:cNvSpPr txBox="1"/>
          <p:nvPr>
            <p:ph idx="1" type="body"/>
          </p:nvPr>
        </p:nvSpPr>
        <p:spPr>
          <a:xfrm>
            <a:off x="630936" y="1643745"/>
            <a:ext cx="2948700" cy="2756700"/>
          </a:xfrm>
          <a:prstGeom prst="rect">
            <a:avLst/>
          </a:prstGeom>
          <a:noFill/>
          <a:ln>
            <a:noFill/>
          </a:ln>
        </p:spPr>
        <p:txBody>
          <a:bodyPr anchorCtr="0" anchor="t" bIns="34275" lIns="68575" spcFirstLastPara="1" rIns="68575" wrap="square" tIns="34275">
            <a:noAutofit/>
          </a:bodyPr>
          <a:lstStyle>
            <a:lvl1pPr indent="-228600" lvl="0" marL="457200" rtl="0" algn="l">
              <a:lnSpc>
                <a:spcPct val="90000"/>
              </a:lnSpc>
              <a:spcBef>
                <a:spcPts val="800"/>
              </a:spcBef>
              <a:spcAft>
                <a:spcPts val="0"/>
              </a:spcAft>
              <a:buClr>
                <a:schemeClr val="dk1"/>
              </a:buClr>
              <a:buSzPts val="1200"/>
              <a:buNone/>
              <a:defRPr sz="1200"/>
            </a:lvl1pPr>
            <a:lvl2pPr indent="-228600" lvl="1" marL="914400" rtl="0" algn="l">
              <a:lnSpc>
                <a:spcPct val="90000"/>
              </a:lnSpc>
              <a:spcBef>
                <a:spcPts val="400"/>
              </a:spcBef>
              <a:spcAft>
                <a:spcPts val="0"/>
              </a:spcAft>
              <a:buClr>
                <a:schemeClr val="dk1"/>
              </a:buClr>
              <a:buSzPts val="900"/>
              <a:buNone/>
              <a:defRPr sz="900"/>
            </a:lvl2pPr>
            <a:lvl3pPr indent="-228600" lvl="2" marL="1371600" rtl="0" algn="l">
              <a:lnSpc>
                <a:spcPct val="90000"/>
              </a:lnSpc>
              <a:spcBef>
                <a:spcPts val="400"/>
              </a:spcBef>
              <a:spcAft>
                <a:spcPts val="0"/>
              </a:spcAft>
              <a:buClr>
                <a:schemeClr val="dk1"/>
              </a:buClr>
              <a:buSzPts val="800"/>
              <a:buNone/>
              <a:defRPr sz="800"/>
            </a:lvl3pPr>
            <a:lvl4pPr indent="-228600" lvl="3" marL="1828800" rtl="0" algn="l">
              <a:lnSpc>
                <a:spcPct val="90000"/>
              </a:lnSpc>
              <a:spcBef>
                <a:spcPts val="400"/>
              </a:spcBef>
              <a:spcAft>
                <a:spcPts val="0"/>
              </a:spcAft>
              <a:buClr>
                <a:schemeClr val="dk1"/>
              </a:buClr>
              <a:buSzPts val="700"/>
              <a:buNone/>
              <a:defRPr sz="700"/>
            </a:lvl4pPr>
            <a:lvl5pPr indent="-228600" lvl="4" marL="2286000" rtl="0" algn="l">
              <a:lnSpc>
                <a:spcPct val="90000"/>
              </a:lnSpc>
              <a:spcBef>
                <a:spcPts val="400"/>
              </a:spcBef>
              <a:spcAft>
                <a:spcPts val="0"/>
              </a:spcAft>
              <a:buClr>
                <a:schemeClr val="dk1"/>
              </a:buClr>
              <a:buSzPts val="700"/>
              <a:buNone/>
              <a:defRPr sz="700"/>
            </a:lvl5pPr>
            <a:lvl6pPr indent="-228600" lvl="5" marL="2743200" rtl="0" algn="l">
              <a:spcBef>
                <a:spcPts val="100"/>
              </a:spcBef>
              <a:spcAft>
                <a:spcPts val="0"/>
              </a:spcAft>
              <a:buClr>
                <a:schemeClr val="dk1"/>
              </a:buClr>
              <a:buSzPts val="700"/>
              <a:buNone/>
              <a:defRPr sz="700"/>
            </a:lvl6pPr>
            <a:lvl7pPr indent="-228600" lvl="6" marL="3200400" rtl="0" algn="l">
              <a:spcBef>
                <a:spcPts val="100"/>
              </a:spcBef>
              <a:spcAft>
                <a:spcPts val="0"/>
              </a:spcAft>
              <a:buClr>
                <a:schemeClr val="dk1"/>
              </a:buClr>
              <a:buSzPts val="700"/>
              <a:buNone/>
              <a:defRPr sz="700"/>
            </a:lvl7pPr>
            <a:lvl8pPr indent="-228600" lvl="7" marL="3657600" rtl="0" algn="l">
              <a:spcBef>
                <a:spcPts val="100"/>
              </a:spcBef>
              <a:spcAft>
                <a:spcPts val="0"/>
              </a:spcAft>
              <a:buClr>
                <a:schemeClr val="dk1"/>
              </a:buClr>
              <a:buSzPts val="700"/>
              <a:buNone/>
              <a:defRPr sz="700"/>
            </a:lvl8pPr>
            <a:lvl9pPr indent="-228600" lvl="8" marL="4114800" rtl="0" algn="l">
              <a:spcBef>
                <a:spcPts val="100"/>
              </a:spcBef>
              <a:spcAft>
                <a:spcPts val="0"/>
              </a:spcAft>
              <a:buClr>
                <a:schemeClr val="dk1"/>
              </a:buClr>
              <a:buSzPts val="700"/>
              <a:buNone/>
              <a:defRPr sz="700"/>
            </a:lvl9pPr>
          </a:lstStyle>
          <a:p/>
        </p:txBody>
      </p:sp>
      <p:sp>
        <p:nvSpPr>
          <p:cNvPr id="152" name="Google Shape;152;p17"/>
          <p:cNvSpPr txBox="1"/>
          <p:nvPr>
            <p:ph type="title"/>
          </p:nvPr>
        </p:nvSpPr>
        <p:spPr>
          <a:xfrm>
            <a:off x="630936" y="342900"/>
            <a:ext cx="2948700" cy="1115700"/>
          </a:xfrm>
          <a:prstGeom prst="rect">
            <a:avLst/>
          </a:prstGeom>
          <a:noFill/>
          <a:ln>
            <a:noFill/>
          </a:ln>
        </p:spPr>
        <p:txBody>
          <a:bodyPr anchorCtr="0" anchor="b" bIns="34275" lIns="68575" spcFirstLastPara="1" rIns="68575" wrap="square" tIns="34275">
            <a:noAutofit/>
          </a:bodyPr>
          <a:lstStyle>
            <a:lvl1pPr lvl="0" rtl="0" algn="l">
              <a:lnSpc>
                <a:spcPct val="90000"/>
              </a:lnSpc>
              <a:spcBef>
                <a:spcPts val="0"/>
              </a:spcBef>
              <a:spcAft>
                <a:spcPts val="0"/>
              </a:spcAft>
              <a:buClr>
                <a:srgbClr val="3EADA7"/>
              </a:buClr>
              <a:buSzPts val="2400"/>
              <a:buFont typeface="Quattrocento Sans"/>
              <a:buNone/>
              <a:defRPr b="0" sz="2400">
                <a:solidFill>
                  <a:srgbClr val="3EADA7"/>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cxnSp>
        <p:nvCxnSpPr>
          <p:cNvPr id="153" name="Google Shape;153;p17"/>
          <p:cNvCxnSpPr/>
          <p:nvPr/>
        </p:nvCxnSpPr>
        <p:spPr>
          <a:xfrm>
            <a:off x="645450" y="1545772"/>
            <a:ext cx="2948700" cy="0"/>
          </a:xfrm>
          <a:prstGeom prst="straightConnector1">
            <a:avLst/>
          </a:prstGeom>
          <a:noFill/>
          <a:ln cap="flat" cmpd="sng" w="9525">
            <a:solidFill>
              <a:srgbClr val="3DACA7"/>
            </a:solidFill>
            <a:prstDash val="solid"/>
            <a:round/>
            <a:headEnd len="sm" w="sm" type="none"/>
            <a:tailEnd len="sm" w="sm" type="none"/>
          </a:ln>
        </p:spPr>
      </p:cxnSp>
      <p:pic>
        <p:nvPicPr>
          <p:cNvPr id="154" name="Google Shape;154;p17"/>
          <p:cNvPicPr preferRelativeResize="0"/>
          <p:nvPr/>
        </p:nvPicPr>
        <p:blipFill rotWithShape="1">
          <a:blip r:embed="rId3">
            <a:alphaModFix/>
          </a:blip>
          <a:srcRect b="0" l="0" r="0" t="0"/>
          <a:stretch/>
        </p:blipFill>
        <p:spPr>
          <a:xfrm>
            <a:off x="7920471" y="416256"/>
            <a:ext cx="600075" cy="335756"/>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Vertical Text">
  <p:cSld name="1_Title and Vertical Text">
    <p:spTree>
      <p:nvGrpSpPr>
        <p:cNvPr id="155" name="Shape 155"/>
        <p:cNvGrpSpPr/>
        <p:nvPr/>
      </p:nvGrpSpPr>
      <p:grpSpPr>
        <a:xfrm>
          <a:off x="0" y="0"/>
          <a:ext cx="0" cy="0"/>
          <a:chOff x="0" y="0"/>
          <a:chExt cx="0" cy="0"/>
        </a:xfrm>
      </p:grpSpPr>
      <p:pic>
        <p:nvPicPr>
          <p:cNvPr id="156" name="Google Shape;156;p18"/>
          <p:cNvPicPr preferRelativeResize="0"/>
          <p:nvPr/>
        </p:nvPicPr>
        <p:blipFill rotWithShape="1">
          <a:blip r:embed="rId2">
            <a:alphaModFix/>
          </a:blip>
          <a:srcRect b="0" l="72690" r="0" t="69862"/>
          <a:stretch/>
        </p:blipFill>
        <p:spPr>
          <a:xfrm>
            <a:off x="7271061" y="3592286"/>
            <a:ext cx="1872942" cy="1551215"/>
          </a:xfrm>
          <a:prstGeom prst="rect">
            <a:avLst/>
          </a:prstGeom>
          <a:noFill/>
          <a:ln>
            <a:noFill/>
          </a:ln>
        </p:spPr>
      </p:pic>
      <p:sp>
        <p:nvSpPr>
          <p:cNvPr id="157" name="Google Shape;157;p18"/>
          <p:cNvSpPr txBox="1"/>
          <p:nvPr>
            <p:ph idx="1" type="body"/>
          </p:nvPr>
        </p:nvSpPr>
        <p:spPr>
          <a:xfrm rot="5400000">
            <a:off x="2786946" y="-1122314"/>
            <a:ext cx="3575400" cy="7891800"/>
          </a:xfrm>
          <a:prstGeom prst="rect">
            <a:avLst/>
          </a:prstGeom>
          <a:noFill/>
          <a:ln>
            <a:noFill/>
          </a:ln>
        </p:spPr>
        <p:txBody>
          <a:bodyPr anchorCtr="0" anchor="t" bIns="34275" lIns="68575" spcFirstLastPara="1" rIns="68575" wrap="square" tIns="34275">
            <a:no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spcBef>
                <a:spcPts val="300"/>
              </a:spcBef>
              <a:spcAft>
                <a:spcPts val="0"/>
              </a:spcAft>
              <a:buClr>
                <a:schemeClr val="dk1"/>
              </a:buClr>
              <a:buSzPts val="1400"/>
              <a:buChar char="⚫"/>
              <a:defRPr/>
            </a:lvl6pPr>
            <a:lvl7pPr indent="-317500" lvl="6" marL="3200400" rtl="0" algn="l">
              <a:spcBef>
                <a:spcPts val="300"/>
              </a:spcBef>
              <a:spcAft>
                <a:spcPts val="0"/>
              </a:spcAft>
              <a:buClr>
                <a:schemeClr val="dk1"/>
              </a:buClr>
              <a:buSzPts val="1400"/>
              <a:buChar char="⚫"/>
              <a:defRPr/>
            </a:lvl7pPr>
            <a:lvl8pPr indent="-317500" lvl="7" marL="3657600" rtl="0" algn="l">
              <a:spcBef>
                <a:spcPts val="300"/>
              </a:spcBef>
              <a:spcAft>
                <a:spcPts val="0"/>
              </a:spcAft>
              <a:buClr>
                <a:schemeClr val="dk1"/>
              </a:buClr>
              <a:buSzPts val="1400"/>
              <a:buChar char="⚫"/>
              <a:defRPr/>
            </a:lvl8pPr>
            <a:lvl9pPr indent="-317500" lvl="8" marL="4114800" rtl="0" algn="l">
              <a:spcBef>
                <a:spcPts val="300"/>
              </a:spcBef>
              <a:spcAft>
                <a:spcPts val="0"/>
              </a:spcAft>
              <a:buClr>
                <a:schemeClr val="dk1"/>
              </a:buClr>
              <a:buSzPts val="1400"/>
              <a:buChar char="⚫"/>
              <a:defRPr/>
            </a:lvl9pPr>
          </a:lstStyle>
          <a:p/>
        </p:txBody>
      </p:sp>
      <p:sp>
        <p:nvSpPr>
          <p:cNvPr id="158" name="Google Shape;158;p18"/>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59" name="Google Shape;159;p18"/>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60" name="Google Shape;160;p18"/>
          <p:cNvSpPr txBox="1"/>
          <p:nvPr>
            <p:ph idx="12" type="sldNum"/>
          </p:nvPr>
        </p:nvSpPr>
        <p:spPr>
          <a:xfrm>
            <a:off x="6463146"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
        <p:nvSpPr>
          <p:cNvPr id="161" name="Google Shape;161;p18"/>
          <p:cNvSpPr txBox="1"/>
          <p:nvPr>
            <p:ph type="title"/>
          </p:nvPr>
        </p:nvSpPr>
        <p:spPr>
          <a:xfrm>
            <a:off x="633845" y="274320"/>
            <a:ext cx="7084200" cy="6195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Clr>
                <a:srgbClr val="3EADA7"/>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cxnSp>
        <p:nvCxnSpPr>
          <p:cNvPr id="162" name="Google Shape;162;p18"/>
          <p:cNvCxnSpPr/>
          <p:nvPr/>
        </p:nvCxnSpPr>
        <p:spPr>
          <a:xfrm>
            <a:off x="633845" y="893949"/>
            <a:ext cx="7886700" cy="0"/>
          </a:xfrm>
          <a:prstGeom prst="straightConnector1">
            <a:avLst/>
          </a:prstGeom>
          <a:noFill/>
          <a:ln cap="flat" cmpd="sng" w="9525">
            <a:solidFill>
              <a:srgbClr val="3DACA7"/>
            </a:solidFill>
            <a:prstDash val="solid"/>
            <a:round/>
            <a:headEnd len="sm" w="sm" type="none"/>
            <a:tailEnd len="sm" w="sm" type="none"/>
          </a:ln>
        </p:spPr>
      </p:cxnSp>
      <p:pic>
        <p:nvPicPr>
          <p:cNvPr id="163" name="Google Shape;163;p18"/>
          <p:cNvPicPr preferRelativeResize="0"/>
          <p:nvPr/>
        </p:nvPicPr>
        <p:blipFill rotWithShape="1">
          <a:blip r:embed="rId3">
            <a:alphaModFix/>
          </a:blip>
          <a:srcRect b="0" l="0" r="0" t="0"/>
          <a:stretch/>
        </p:blipFill>
        <p:spPr>
          <a:xfrm>
            <a:off x="7920471" y="416256"/>
            <a:ext cx="600075" cy="335756"/>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p:cSld name="Comparison">
    <p:spTree>
      <p:nvGrpSpPr>
        <p:cNvPr id="19" name="Shape 19"/>
        <p:cNvGrpSpPr/>
        <p:nvPr/>
      </p:nvGrpSpPr>
      <p:grpSpPr>
        <a:xfrm>
          <a:off x="0" y="0"/>
          <a:ext cx="0" cy="0"/>
          <a:chOff x="0" y="0"/>
          <a:chExt cx="0" cy="0"/>
        </a:xfrm>
      </p:grpSpPr>
      <p:pic>
        <p:nvPicPr>
          <p:cNvPr id="20" name="Google Shape;20;p3"/>
          <p:cNvPicPr preferRelativeResize="0"/>
          <p:nvPr/>
        </p:nvPicPr>
        <p:blipFill rotWithShape="1">
          <a:blip r:embed="rId2">
            <a:alphaModFix/>
          </a:blip>
          <a:srcRect b="0" l="72690" r="0" t="69862"/>
          <a:stretch/>
        </p:blipFill>
        <p:spPr>
          <a:xfrm>
            <a:off x="7271061" y="3592286"/>
            <a:ext cx="1872942" cy="1551215"/>
          </a:xfrm>
          <a:prstGeom prst="rect">
            <a:avLst/>
          </a:prstGeom>
          <a:noFill/>
          <a:ln>
            <a:noFill/>
          </a:ln>
        </p:spPr>
      </p:pic>
      <p:sp>
        <p:nvSpPr>
          <p:cNvPr id="21" name="Google Shape;21;p3"/>
          <p:cNvSpPr txBox="1"/>
          <p:nvPr>
            <p:ph idx="1" type="body"/>
          </p:nvPr>
        </p:nvSpPr>
        <p:spPr>
          <a:xfrm>
            <a:off x="633845" y="1035886"/>
            <a:ext cx="3867000" cy="619200"/>
          </a:xfrm>
          <a:prstGeom prst="rect">
            <a:avLst/>
          </a:prstGeom>
          <a:noFill/>
          <a:ln>
            <a:noFill/>
          </a:ln>
        </p:spPr>
        <p:txBody>
          <a:bodyPr anchorCtr="0" anchor="b" bIns="34275" lIns="68575" spcFirstLastPara="1" rIns="68575" wrap="square" tIns="34275">
            <a:noAutofit/>
          </a:bodyPr>
          <a:lstStyle>
            <a:lvl1pPr indent="-228600" lvl="0" marL="457200" rtl="0" algn="l">
              <a:lnSpc>
                <a:spcPct val="90000"/>
              </a:lnSpc>
              <a:spcBef>
                <a:spcPts val="0"/>
              </a:spcBef>
              <a:spcAft>
                <a:spcPts val="0"/>
              </a:spcAft>
              <a:buClr>
                <a:schemeClr val="dk1"/>
              </a:buClr>
              <a:buSzPts val="1800"/>
              <a:buNone/>
              <a:defRPr b="1" sz="1800"/>
            </a:lvl1pPr>
            <a:lvl2pPr indent="-228600" lvl="1" marL="914400" rtl="0" algn="l">
              <a:lnSpc>
                <a:spcPct val="90000"/>
              </a:lnSpc>
              <a:spcBef>
                <a:spcPts val="400"/>
              </a:spcBef>
              <a:spcAft>
                <a:spcPts val="0"/>
              </a:spcAft>
              <a:buClr>
                <a:schemeClr val="dk1"/>
              </a:buClr>
              <a:buSzPts val="1500"/>
              <a:buNone/>
              <a:defRPr b="1" sz="1500"/>
            </a:lvl2pPr>
            <a:lvl3pPr indent="-228600" lvl="2" marL="1371600" rtl="0" algn="l">
              <a:lnSpc>
                <a:spcPct val="90000"/>
              </a:lnSpc>
              <a:spcBef>
                <a:spcPts val="400"/>
              </a:spcBef>
              <a:spcAft>
                <a:spcPts val="0"/>
              </a:spcAft>
              <a:buClr>
                <a:schemeClr val="dk1"/>
              </a:buClr>
              <a:buSzPts val="1400"/>
              <a:buNone/>
              <a:defRPr b="1" sz="1400"/>
            </a:lvl3pPr>
            <a:lvl4pPr indent="-228600" lvl="3" marL="1828800" rtl="0" algn="l">
              <a:lnSpc>
                <a:spcPct val="90000"/>
              </a:lnSpc>
              <a:spcBef>
                <a:spcPts val="400"/>
              </a:spcBef>
              <a:spcAft>
                <a:spcPts val="0"/>
              </a:spcAft>
              <a:buClr>
                <a:schemeClr val="dk1"/>
              </a:buClr>
              <a:buSzPts val="1200"/>
              <a:buNone/>
              <a:defRPr b="1" sz="1200"/>
            </a:lvl4pPr>
            <a:lvl5pPr indent="-228600" lvl="4" marL="2286000" rtl="0" algn="l">
              <a:lnSpc>
                <a:spcPct val="90000"/>
              </a:lnSpc>
              <a:spcBef>
                <a:spcPts val="400"/>
              </a:spcBef>
              <a:spcAft>
                <a:spcPts val="0"/>
              </a:spcAft>
              <a:buClr>
                <a:schemeClr val="dk1"/>
              </a:buClr>
              <a:buSzPts val="1200"/>
              <a:buNone/>
              <a:defRPr b="1" sz="1200"/>
            </a:lvl5pPr>
            <a:lvl6pPr indent="-228600" lvl="5" marL="2743200" rtl="0" algn="l">
              <a:spcBef>
                <a:spcPts val="200"/>
              </a:spcBef>
              <a:spcAft>
                <a:spcPts val="0"/>
              </a:spcAft>
              <a:buClr>
                <a:schemeClr val="dk1"/>
              </a:buClr>
              <a:buSzPts val="1200"/>
              <a:buNone/>
              <a:defRPr b="1" sz="1200"/>
            </a:lvl6pPr>
            <a:lvl7pPr indent="-228600" lvl="6" marL="3200400" rtl="0" algn="l">
              <a:spcBef>
                <a:spcPts val="200"/>
              </a:spcBef>
              <a:spcAft>
                <a:spcPts val="0"/>
              </a:spcAft>
              <a:buClr>
                <a:schemeClr val="dk1"/>
              </a:buClr>
              <a:buSzPts val="1200"/>
              <a:buNone/>
              <a:defRPr b="1" sz="1200"/>
            </a:lvl7pPr>
            <a:lvl8pPr indent="-228600" lvl="7" marL="3657600" rtl="0" algn="l">
              <a:spcBef>
                <a:spcPts val="200"/>
              </a:spcBef>
              <a:spcAft>
                <a:spcPts val="0"/>
              </a:spcAft>
              <a:buClr>
                <a:schemeClr val="dk1"/>
              </a:buClr>
              <a:buSzPts val="1200"/>
              <a:buNone/>
              <a:defRPr b="1" sz="1200"/>
            </a:lvl8pPr>
            <a:lvl9pPr indent="-228600" lvl="8" marL="4114800" rtl="0" algn="l">
              <a:spcBef>
                <a:spcPts val="200"/>
              </a:spcBef>
              <a:spcAft>
                <a:spcPts val="0"/>
              </a:spcAft>
              <a:buClr>
                <a:schemeClr val="dk1"/>
              </a:buClr>
              <a:buSzPts val="1200"/>
              <a:buNone/>
              <a:defRPr b="1" sz="1200"/>
            </a:lvl9pPr>
          </a:lstStyle>
          <a:p/>
        </p:txBody>
      </p:sp>
      <p:sp>
        <p:nvSpPr>
          <p:cNvPr id="22" name="Google Shape;22;p3"/>
          <p:cNvSpPr txBox="1"/>
          <p:nvPr>
            <p:ph idx="2" type="body"/>
          </p:nvPr>
        </p:nvSpPr>
        <p:spPr>
          <a:xfrm>
            <a:off x="633845" y="1655160"/>
            <a:ext cx="3867000" cy="2985900"/>
          </a:xfrm>
          <a:prstGeom prst="rect">
            <a:avLst/>
          </a:prstGeom>
          <a:noFill/>
          <a:ln>
            <a:noFill/>
          </a:ln>
        </p:spPr>
        <p:txBody>
          <a:bodyPr anchorCtr="0" anchor="t" bIns="34275" lIns="68575" spcFirstLastPara="1" rIns="68575" wrap="square" tIns="34275">
            <a:no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spcBef>
                <a:spcPts val="300"/>
              </a:spcBef>
              <a:spcAft>
                <a:spcPts val="0"/>
              </a:spcAft>
              <a:buClr>
                <a:schemeClr val="dk1"/>
              </a:buClr>
              <a:buSzPts val="1400"/>
              <a:buChar char="⚫"/>
              <a:defRPr/>
            </a:lvl6pPr>
            <a:lvl7pPr indent="-317500" lvl="6" marL="3200400" rtl="0" algn="l">
              <a:spcBef>
                <a:spcPts val="300"/>
              </a:spcBef>
              <a:spcAft>
                <a:spcPts val="0"/>
              </a:spcAft>
              <a:buClr>
                <a:schemeClr val="dk1"/>
              </a:buClr>
              <a:buSzPts val="1400"/>
              <a:buChar char="⚫"/>
              <a:defRPr/>
            </a:lvl7pPr>
            <a:lvl8pPr indent="-317500" lvl="7" marL="3657600" rtl="0" algn="l">
              <a:spcBef>
                <a:spcPts val="300"/>
              </a:spcBef>
              <a:spcAft>
                <a:spcPts val="0"/>
              </a:spcAft>
              <a:buClr>
                <a:schemeClr val="dk1"/>
              </a:buClr>
              <a:buSzPts val="1400"/>
              <a:buChar char="⚫"/>
              <a:defRPr/>
            </a:lvl8pPr>
            <a:lvl9pPr indent="-317500" lvl="8" marL="4114800" rtl="0" algn="l">
              <a:spcBef>
                <a:spcPts val="300"/>
              </a:spcBef>
              <a:spcAft>
                <a:spcPts val="0"/>
              </a:spcAft>
              <a:buClr>
                <a:schemeClr val="dk1"/>
              </a:buClr>
              <a:buSzPts val="1400"/>
              <a:buChar char="⚫"/>
              <a:defRPr/>
            </a:lvl9pPr>
          </a:lstStyle>
          <a:p/>
        </p:txBody>
      </p:sp>
      <p:sp>
        <p:nvSpPr>
          <p:cNvPr id="23" name="Google Shape;23;p3"/>
          <p:cNvSpPr txBox="1"/>
          <p:nvPr>
            <p:ph idx="3" type="body"/>
          </p:nvPr>
        </p:nvSpPr>
        <p:spPr>
          <a:xfrm>
            <a:off x="4629150" y="1035887"/>
            <a:ext cx="3886200" cy="619200"/>
          </a:xfrm>
          <a:prstGeom prst="rect">
            <a:avLst/>
          </a:prstGeom>
          <a:noFill/>
          <a:ln>
            <a:noFill/>
          </a:ln>
        </p:spPr>
        <p:txBody>
          <a:bodyPr anchorCtr="0" anchor="b" bIns="34275" lIns="68575" spcFirstLastPara="1" rIns="68575" wrap="square" tIns="34275">
            <a:noAutofit/>
          </a:bodyPr>
          <a:lstStyle>
            <a:lvl1pPr indent="-228600" lvl="0" marL="457200" rtl="0" algn="l">
              <a:lnSpc>
                <a:spcPct val="90000"/>
              </a:lnSpc>
              <a:spcBef>
                <a:spcPts val="0"/>
              </a:spcBef>
              <a:spcAft>
                <a:spcPts val="0"/>
              </a:spcAft>
              <a:buClr>
                <a:schemeClr val="dk1"/>
              </a:buClr>
              <a:buSzPts val="1800"/>
              <a:buNone/>
              <a:defRPr b="1" sz="1800"/>
            </a:lvl1pPr>
            <a:lvl2pPr indent="-228600" lvl="1" marL="914400" rtl="0" algn="l">
              <a:lnSpc>
                <a:spcPct val="90000"/>
              </a:lnSpc>
              <a:spcBef>
                <a:spcPts val="400"/>
              </a:spcBef>
              <a:spcAft>
                <a:spcPts val="0"/>
              </a:spcAft>
              <a:buClr>
                <a:schemeClr val="dk1"/>
              </a:buClr>
              <a:buSzPts val="1500"/>
              <a:buNone/>
              <a:defRPr b="1" sz="1500"/>
            </a:lvl2pPr>
            <a:lvl3pPr indent="-228600" lvl="2" marL="1371600" rtl="0" algn="l">
              <a:lnSpc>
                <a:spcPct val="90000"/>
              </a:lnSpc>
              <a:spcBef>
                <a:spcPts val="400"/>
              </a:spcBef>
              <a:spcAft>
                <a:spcPts val="0"/>
              </a:spcAft>
              <a:buClr>
                <a:schemeClr val="dk1"/>
              </a:buClr>
              <a:buSzPts val="1400"/>
              <a:buNone/>
              <a:defRPr b="1" sz="1400"/>
            </a:lvl3pPr>
            <a:lvl4pPr indent="-228600" lvl="3" marL="1828800" rtl="0" algn="l">
              <a:lnSpc>
                <a:spcPct val="90000"/>
              </a:lnSpc>
              <a:spcBef>
                <a:spcPts val="400"/>
              </a:spcBef>
              <a:spcAft>
                <a:spcPts val="0"/>
              </a:spcAft>
              <a:buClr>
                <a:schemeClr val="dk1"/>
              </a:buClr>
              <a:buSzPts val="1200"/>
              <a:buNone/>
              <a:defRPr b="1" sz="1200"/>
            </a:lvl4pPr>
            <a:lvl5pPr indent="-228600" lvl="4" marL="2286000" rtl="0" algn="l">
              <a:lnSpc>
                <a:spcPct val="90000"/>
              </a:lnSpc>
              <a:spcBef>
                <a:spcPts val="400"/>
              </a:spcBef>
              <a:spcAft>
                <a:spcPts val="0"/>
              </a:spcAft>
              <a:buClr>
                <a:schemeClr val="dk1"/>
              </a:buClr>
              <a:buSzPts val="1200"/>
              <a:buNone/>
              <a:defRPr b="1" sz="1200"/>
            </a:lvl5pPr>
            <a:lvl6pPr indent="-228600" lvl="5" marL="2743200" rtl="0" algn="l">
              <a:spcBef>
                <a:spcPts val="200"/>
              </a:spcBef>
              <a:spcAft>
                <a:spcPts val="0"/>
              </a:spcAft>
              <a:buClr>
                <a:schemeClr val="dk1"/>
              </a:buClr>
              <a:buSzPts val="1200"/>
              <a:buNone/>
              <a:defRPr b="1" sz="1200"/>
            </a:lvl6pPr>
            <a:lvl7pPr indent="-228600" lvl="6" marL="3200400" rtl="0" algn="l">
              <a:spcBef>
                <a:spcPts val="200"/>
              </a:spcBef>
              <a:spcAft>
                <a:spcPts val="0"/>
              </a:spcAft>
              <a:buClr>
                <a:schemeClr val="dk1"/>
              </a:buClr>
              <a:buSzPts val="1200"/>
              <a:buNone/>
              <a:defRPr b="1" sz="1200"/>
            </a:lvl7pPr>
            <a:lvl8pPr indent="-228600" lvl="7" marL="3657600" rtl="0" algn="l">
              <a:spcBef>
                <a:spcPts val="200"/>
              </a:spcBef>
              <a:spcAft>
                <a:spcPts val="0"/>
              </a:spcAft>
              <a:buClr>
                <a:schemeClr val="dk1"/>
              </a:buClr>
              <a:buSzPts val="1200"/>
              <a:buNone/>
              <a:defRPr b="1" sz="1200"/>
            </a:lvl8pPr>
            <a:lvl9pPr indent="-228600" lvl="8" marL="4114800" rtl="0" algn="l">
              <a:spcBef>
                <a:spcPts val="200"/>
              </a:spcBef>
              <a:spcAft>
                <a:spcPts val="0"/>
              </a:spcAft>
              <a:buClr>
                <a:schemeClr val="dk1"/>
              </a:buClr>
              <a:buSzPts val="1200"/>
              <a:buNone/>
              <a:defRPr b="1" sz="1200"/>
            </a:lvl9pPr>
          </a:lstStyle>
          <a:p/>
        </p:txBody>
      </p:sp>
      <p:sp>
        <p:nvSpPr>
          <p:cNvPr id="24" name="Google Shape;24;p3"/>
          <p:cNvSpPr txBox="1"/>
          <p:nvPr>
            <p:ph idx="4" type="body"/>
          </p:nvPr>
        </p:nvSpPr>
        <p:spPr>
          <a:xfrm>
            <a:off x="4629150" y="1655160"/>
            <a:ext cx="3886200" cy="2985900"/>
          </a:xfrm>
          <a:prstGeom prst="rect">
            <a:avLst/>
          </a:prstGeom>
          <a:noFill/>
          <a:ln>
            <a:noFill/>
          </a:ln>
        </p:spPr>
        <p:txBody>
          <a:bodyPr anchorCtr="0" anchor="t" bIns="34275" lIns="68575" spcFirstLastPara="1" rIns="68575" wrap="square" tIns="34275">
            <a:no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spcBef>
                <a:spcPts val="300"/>
              </a:spcBef>
              <a:spcAft>
                <a:spcPts val="0"/>
              </a:spcAft>
              <a:buClr>
                <a:schemeClr val="dk1"/>
              </a:buClr>
              <a:buSzPts val="1400"/>
              <a:buChar char="⚫"/>
              <a:defRPr/>
            </a:lvl6pPr>
            <a:lvl7pPr indent="-317500" lvl="6" marL="3200400" rtl="0" algn="l">
              <a:spcBef>
                <a:spcPts val="300"/>
              </a:spcBef>
              <a:spcAft>
                <a:spcPts val="0"/>
              </a:spcAft>
              <a:buClr>
                <a:schemeClr val="dk1"/>
              </a:buClr>
              <a:buSzPts val="1400"/>
              <a:buChar char="⚫"/>
              <a:defRPr/>
            </a:lvl7pPr>
            <a:lvl8pPr indent="-317500" lvl="7" marL="3657600" rtl="0" algn="l">
              <a:spcBef>
                <a:spcPts val="300"/>
              </a:spcBef>
              <a:spcAft>
                <a:spcPts val="0"/>
              </a:spcAft>
              <a:buClr>
                <a:schemeClr val="dk1"/>
              </a:buClr>
              <a:buSzPts val="1400"/>
              <a:buChar char="⚫"/>
              <a:defRPr/>
            </a:lvl8pPr>
            <a:lvl9pPr indent="-317500" lvl="8" marL="4114800" rtl="0" algn="l">
              <a:spcBef>
                <a:spcPts val="300"/>
              </a:spcBef>
              <a:spcAft>
                <a:spcPts val="0"/>
              </a:spcAft>
              <a:buClr>
                <a:schemeClr val="dk1"/>
              </a:buClr>
              <a:buSzPts val="1400"/>
              <a:buChar char="⚫"/>
              <a:defRPr/>
            </a:lvl9pPr>
          </a:lstStyle>
          <a:p/>
        </p:txBody>
      </p:sp>
      <p:sp>
        <p:nvSpPr>
          <p:cNvPr id="25" name="Google Shape;25;p3"/>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26" name="Google Shape;26;p3"/>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27" name="Google Shape;27;p3"/>
          <p:cNvSpPr txBox="1"/>
          <p:nvPr>
            <p:ph idx="12" type="sldNum"/>
          </p:nvPr>
        </p:nvSpPr>
        <p:spPr>
          <a:xfrm>
            <a:off x="6463146"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
        <p:nvSpPr>
          <p:cNvPr id="28" name="Google Shape;28;p3"/>
          <p:cNvSpPr txBox="1"/>
          <p:nvPr>
            <p:ph type="title"/>
          </p:nvPr>
        </p:nvSpPr>
        <p:spPr>
          <a:xfrm>
            <a:off x="633845" y="274320"/>
            <a:ext cx="7084200" cy="6195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Clr>
                <a:srgbClr val="3EADA7"/>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cxnSp>
        <p:nvCxnSpPr>
          <p:cNvPr id="29" name="Google Shape;29;p3"/>
          <p:cNvCxnSpPr/>
          <p:nvPr/>
        </p:nvCxnSpPr>
        <p:spPr>
          <a:xfrm>
            <a:off x="633845" y="893949"/>
            <a:ext cx="7886700" cy="0"/>
          </a:xfrm>
          <a:prstGeom prst="straightConnector1">
            <a:avLst/>
          </a:prstGeom>
          <a:noFill/>
          <a:ln cap="flat" cmpd="sng" w="9525">
            <a:solidFill>
              <a:srgbClr val="3DACA7"/>
            </a:solidFill>
            <a:prstDash val="solid"/>
            <a:round/>
            <a:headEnd len="sm" w="sm" type="none"/>
            <a:tailEnd len="sm" w="sm" type="none"/>
          </a:ln>
        </p:spPr>
      </p:cxnSp>
      <p:pic>
        <p:nvPicPr>
          <p:cNvPr id="30" name="Google Shape;30;p3"/>
          <p:cNvPicPr preferRelativeResize="0"/>
          <p:nvPr/>
        </p:nvPicPr>
        <p:blipFill rotWithShape="1">
          <a:blip r:embed="rId3">
            <a:alphaModFix/>
          </a:blip>
          <a:srcRect b="0" l="0" r="0" t="0"/>
          <a:stretch/>
        </p:blipFill>
        <p:spPr>
          <a:xfrm>
            <a:off x="7920471" y="416256"/>
            <a:ext cx="600075" cy="335756"/>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1" name="Shape 31"/>
        <p:cNvGrpSpPr/>
        <p:nvPr/>
      </p:nvGrpSpPr>
      <p:grpSpPr>
        <a:xfrm>
          <a:off x="0" y="0"/>
          <a:ext cx="0" cy="0"/>
          <a:chOff x="0" y="0"/>
          <a:chExt cx="0" cy="0"/>
        </a:xfrm>
      </p:grpSpPr>
      <p:pic>
        <p:nvPicPr>
          <p:cNvPr id="32" name="Google Shape;32;p4"/>
          <p:cNvPicPr preferRelativeResize="0"/>
          <p:nvPr/>
        </p:nvPicPr>
        <p:blipFill rotWithShape="1">
          <a:blip r:embed="rId2">
            <a:alphaModFix/>
          </a:blip>
          <a:srcRect b="0" l="72690" r="0" t="69862"/>
          <a:stretch/>
        </p:blipFill>
        <p:spPr>
          <a:xfrm>
            <a:off x="7271061" y="3592286"/>
            <a:ext cx="1872942" cy="1551215"/>
          </a:xfrm>
          <a:prstGeom prst="rect">
            <a:avLst/>
          </a:prstGeom>
          <a:noFill/>
          <a:ln>
            <a:noFill/>
          </a:ln>
        </p:spPr>
      </p:pic>
      <p:sp>
        <p:nvSpPr>
          <p:cNvPr id="33" name="Google Shape;33;p4"/>
          <p:cNvSpPr txBox="1"/>
          <p:nvPr>
            <p:ph type="title"/>
          </p:nvPr>
        </p:nvSpPr>
        <p:spPr>
          <a:xfrm>
            <a:off x="623888" y="1284317"/>
            <a:ext cx="7886700" cy="2138400"/>
          </a:xfrm>
          <a:prstGeom prst="rect">
            <a:avLst/>
          </a:prstGeom>
          <a:noFill/>
          <a:ln>
            <a:noFill/>
          </a:ln>
        </p:spPr>
        <p:txBody>
          <a:bodyPr anchorCtr="0" anchor="b" bIns="34275" lIns="68575" spcFirstLastPara="1" rIns="68575" wrap="square" tIns="34275">
            <a:noAutofit/>
          </a:bodyPr>
          <a:lstStyle>
            <a:lvl1pPr lvl="0" rtl="0" algn="l">
              <a:lnSpc>
                <a:spcPct val="90000"/>
              </a:lnSpc>
              <a:spcBef>
                <a:spcPts val="0"/>
              </a:spcBef>
              <a:spcAft>
                <a:spcPts val="0"/>
              </a:spcAft>
              <a:buClr>
                <a:srgbClr val="3EADA7"/>
              </a:buClr>
              <a:buSzPts val="4500"/>
              <a:buFont typeface="Quattrocento Sans"/>
              <a:buNone/>
              <a:defRPr b="0" sz="45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34" name="Google Shape;34;p4"/>
          <p:cNvSpPr txBox="1"/>
          <p:nvPr>
            <p:ph idx="1" type="body"/>
          </p:nvPr>
        </p:nvSpPr>
        <p:spPr>
          <a:xfrm>
            <a:off x="623888" y="3414475"/>
            <a:ext cx="7886700" cy="1125300"/>
          </a:xfrm>
          <a:prstGeom prst="rect">
            <a:avLst/>
          </a:prstGeom>
          <a:noFill/>
          <a:ln>
            <a:noFill/>
          </a:ln>
        </p:spPr>
        <p:txBody>
          <a:bodyPr anchorCtr="0" anchor="t" bIns="34275" lIns="68575" spcFirstLastPara="1" rIns="68575" wrap="square" tIns="34275">
            <a:noAutofit/>
          </a:bodyPr>
          <a:lstStyle>
            <a:lvl1pPr indent="-228600" lvl="0" marL="457200" rtl="0" algn="l">
              <a:lnSpc>
                <a:spcPct val="90000"/>
              </a:lnSpc>
              <a:spcBef>
                <a:spcPts val="800"/>
              </a:spcBef>
              <a:spcAft>
                <a:spcPts val="0"/>
              </a:spcAft>
              <a:buClr>
                <a:srgbClr val="3F3F3F"/>
              </a:buClr>
              <a:buSzPts val="1800"/>
              <a:buNone/>
              <a:defRPr sz="1800">
                <a:solidFill>
                  <a:srgbClr val="3F3F3F"/>
                </a:solidFill>
              </a:defRPr>
            </a:lvl1pPr>
            <a:lvl2pPr indent="-228600" lvl="1" marL="914400" rtl="0" algn="l">
              <a:lnSpc>
                <a:spcPct val="90000"/>
              </a:lnSpc>
              <a:spcBef>
                <a:spcPts val="400"/>
              </a:spcBef>
              <a:spcAft>
                <a:spcPts val="0"/>
              </a:spcAft>
              <a:buClr>
                <a:srgbClr val="888888"/>
              </a:buClr>
              <a:buSzPts val="1400"/>
              <a:buNone/>
              <a:defRPr sz="1400">
                <a:solidFill>
                  <a:srgbClr val="888888"/>
                </a:solidFill>
              </a:defRPr>
            </a:lvl2pPr>
            <a:lvl3pPr indent="-228600" lvl="2" marL="1371600" rtl="0" algn="l">
              <a:lnSpc>
                <a:spcPct val="90000"/>
              </a:lnSpc>
              <a:spcBef>
                <a:spcPts val="400"/>
              </a:spcBef>
              <a:spcAft>
                <a:spcPts val="0"/>
              </a:spcAft>
              <a:buClr>
                <a:srgbClr val="888888"/>
              </a:buClr>
              <a:buSzPts val="1200"/>
              <a:buNone/>
              <a:defRPr sz="1200">
                <a:solidFill>
                  <a:srgbClr val="888888"/>
                </a:solidFill>
              </a:defRPr>
            </a:lvl3pPr>
            <a:lvl4pPr indent="-228600" lvl="3" marL="1828800" rtl="0" algn="l">
              <a:lnSpc>
                <a:spcPct val="90000"/>
              </a:lnSpc>
              <a:spcBef>
                <a:spcPts val="400"/>
              </a:spcBef>
              <a:spcAft>
                <a:spcPts val="0"/>
              </a:spcAft>
              <a:buClr>
                <a:srgbClr val="888888"/>
              </a:buClr>
              <a:buSzPts val="1100"/>
              <a:buNone/>
              <a:defRPr sz="1100">
                <a:solidFill>
                  <a:srgbClr val="888888"/>
                </a:solidFill>
              </a:defRPr>
            </a:lvl4pPr>
            <a:lvl5pPr indent="-228600" lvl="4" marL="2286000" rtl="0" algn="l">
              <a:lnSpc>
                <a:spcPct val="90000"/>
              </a:lnSpc>
              <a:spcBef>
                <a:spcPts val="400"/>
              </a:spcBef>
              <a:spcAft>
                <a:spcPts val="0"/>
              </a:spcAft>
              <a:buClr>
                <a:srgbClr val="888888"/>
              </a:buClr>
              <a:buSzPts val="1100"/>
              <a:buNone/>
              <a:defRPr sz="1100">
                <a:solidFill>
                  <a:srgbClr val="888888"/>
                </a:solidFill>
              </a:defRPr>
            </a:lvl5pPr>
            <a:lvl6pPr indent="-228600" lvl="5" marL="2743200" rtl="0" algn="l">
              <a:spcBef>
                <a:spcPts val="200"/>
              </a:spcBef>
              <a:spcAft>
                <a:spcPts val="0"/>
              </a:spcAft>
              <a:buClr>
                <a:srgbClr val="888888"/>
              </a:buClr>
              <a:buSzPts val="1100"/>
              <a:buNone/>
              <a:defRPr sz="1100">
                <a:solidFill>
                  <a:srgbClr val="888888"/>
                </a:solidFill>
              </a:defRPr>
            </a:lvl6pPr>
            <a:lvl7pPr indent="-228600" lvl="6" marL="3200400" rtl="0" algn="l">
              <a:spcBef>
                <a:spcPts val="200"/>
              </a:spcBef>
              <a:spcAft>
                <a:spcPts val="0"/>
              </a:spcAft>
              <a:buClr>
                <a:srgbClr val="888888"/>
              </a:buClr>
              <a:buSzPts val="1100"/>
              <a:buNone/>
              <a:defRPr sz="1100">
                <a:solidFill>
                  <a:srgbClr val="888888"/>
                </a:solidFill>
              </a:defRPr>
            </a:lvl7pPr>
            <a:lvl8pPr indent="-228600" lvl="7" marL="3657600" rtl="0" algn="l">
              <a:spcBef>
                <a:spcPts val="200"/>
              </a:spcBef>
              <a:spcAft>
                <a:spcPts val="0"/>
              </a:spcAft>
              <a:buClr>
                <a:srgbClr val="888888"/>
              </a:buClr>
              <a:buSzPts val="1100"/>
              <a:buNone/>
              <a:defRPr sz="1100">
                <a:solidFill>
                  <a:srgbClr val="888888"/>
                </a:solidFill>
              </a:defRPr>
            </a:lvl8pPr>
            <a:lvl9pPr indent="-228600" lvl="8" marL="4114800" rtl="0" algn="l">
              <a:spcBef>
                <a:spcPts val="200"/>
              </a:spcBef>
              <a:spcAft>
                <a:spcPts val="0"/>
              </a:spcAft>
              <a:buClr>
                <a:srgbClr val="888888"/>
              </a:buClr>
              <a:buSzPts val="1100"/>
              <a:buNone/>
              <a:defRPr sz="1100">
                <a:solidFill>
                  <a:srgbClr val="888888"/>
                </a:solidFill>
              </a:defRPr>
            </a:lvl9pPr>
          </a:lstStyle>
          <a:p/>
        </p:txBody>
      </p:sp>
      <p:sp>
        <p:nvSpPr>
          <p:cNvPr id="35" name="Google Shape;35;p4"/>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36" name="Google Shape;36;p4"/>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37" name="Google Shape;37;p4"/>
          <p:cNvSpPr txBox="1"/>
          <p:nvPr>
            <p:ph idx="12" type="sldNum"/>
          </p:nvPr>
        </p:nvSpPr>
        <p:spPr>
          <a:xfrm>
            <a:off x="6463146"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8" name="Shape 38"/>
        <p:cNvGrpSpPr/>
        <p:nvPr/>
      </p:nvGrpSpPr>
      <p:grpSpPr>
        <a:xfrm>
          <a:off x="0" y="0"/>
          <a:ext cx="0" cy="0"/>
          <a:chOff x="0" y="0"/>
          <a:chExt cx="0" cy="0"/>
        </a:xfrm>
      </p:grpSpPr>
      <p:pic>
        <p:nvPicPr>
          <p:cNvPr id="39" name="Google Shape;39;p5"/>
          <p:cNvPicPr preferRelativeResize="0"/>
          <p:nvPr/>
        </p:nvPicPr>
        <p:blipFill rotWithShape="1">
          <a:blip r:embed="rId2">
            <a:alphaModFix/>
          </a:blip>
          <a:srcRect b="0" l="72690" r="0" t="69862"/>
          <a:stretch/>
        </p:blipFill>
        <p:spPr>
          <a:xfrm>
            <a:off x="7271061" y="3592286"/>
            <a:ext cx="1872942" cy="1551215"/>
          </a:xfrm>
          <a:prstGeom prst="rect">
            <a:avLst/>
          </a:prstGeom>
          <a:noFill/>
          <a:ln>
            <a:noFill/>
          </a:ln>
        </p:spPr>
      </p:pic>
      <p:sp>
        <p:nvSpPr>
          <p:cNvPr id="40" name="Google Shape;40;p5"/>
          <p:cNvSpPr txBox="1"/>
          <p:nvPr>
            <p:ph type="title"/>
          </p:nvPr>
        </p:nvSpPr>
        <p:spPr>
          <a:xfrm>
            <a:off x="633845" y="274320"/>
            <a:ext cx="7084200" cy="6195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Clr>
                <a:srgbClr val="3EADA7"/>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41" name="Google Shape;41;p5"/>
          <p:cNvSpPr txBox="1"/>
          <p:nvPr>
            <p:ph idx="1" type="body"/>
          </p:nvPr>
        </p:nvSpPr>
        <p:spPr>
          <a:xfrm>
            <a:off x="633845" y="1035887"/>
            <a:ext cx="7886700" cy="3599400"/>
          </a:xfrm>
          <a:prstGeom prst="rect">
            <a:avLst/>
          </a:prstGeom>
          <a:noFill/>
          <a:ln>
            <a:noFill/>
          </a:ln>
        </p:spPr>
        <p:txBody>
          <a:bodyPr anchorCtr="0" anchor="t" bIns="34275" lIns="68575" spcFirstLastPara="1" rIns="68575" wrap="square" tIns="34275">
            <a:no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spcBef>
                <a:spcPts val="300"/>
              </a:spcBef>
              <a:spcAft>
                <a:spcPts val="0"/>
              </a:spcAft>
              <a:buClr>
                <a:schemeClr val="dk1"/>
              </a:buClr>
              <a:buSzPts val="1400"/>
              <a:buChar char="⚫"/>
              <a:defRPr/>
            </a:lvl6pPr>
            <a:lvl7pPr indent="-317500" lvl="6" marL="3200400" rtl="0" algn="l">
              <a:spcBef>
                <a:spcPts val="300"/>
              </a:spcBef>
              <a:spcAft>
                <a:spcPts val="0"/>
              </a:spcAft>
              <a:buClr>
                <a:schemeClr val="dk1"/>
              </a:buClr>
              <a:buSzPts val="1400"/>
              <a:buChar char="⚫"/>
              <a:defRPr/>
            </a:lvl7pPr>
            <a:lvl8pPr indent="-317500" lvl="7" marL="3657600" rtl="0" algn="l">
              <a:spcBef>
                <a:spcPts val="300"/>
              </a:spcBef>
              <a:spcAft>
                <a:spcPts val="0"/>
              </a:spcAft>
              <a:buClr>
                <a:schemeClr val="dk1"/>
              </a:buClr>
              <a:buSzPts val="1400"/>
              <a:buChar char="⚫"/>
              <a:defRPr/>
            </a:lvl8pPr>
            <a:lvl9pPr indent="-317500" lvl="8" marL="4114800" rtl="0" algn="l">
              <a:spcBef>
                <a:spcPts val="300"/>
              </a:spcBef>
              <a:spcAft>
                <a:spcPts val="0"/>
              </a:spcAft>
              <a:buClr>
                <a:schemeClr val="dk1"/>
              </a:buClr>
              <a:buSzPts val="1400"/>
              <a:buChar char="⚫"/>
              <a:defRPr/>
            </a:lvl9pPr>
          </a:lstStyle>
          <a:p/>
        </p:txBody>
      </p:sp>
      <p:sp>
        <p:nvSpPr>
          <p:cNvPr id="42" name="Google Shape;42;p5"/>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43" name="Google Shape;43;p5"/>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44" name="Google Shape;44;p5"/>
          <p:cNvSpPr txBox="1"/>
          <p:nvPr>
            <p:ph idx="12" type="sldNum"/>
          </p:nvPr>
        </p:nvSpPr>
        <p:spPr>
          <a:xfrm>
            <a:off x="6463146"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cxnSp>
        <p:nvCxnSpPr>
          <p:cNvPr id="45" name="Google Shape;45;p5"/>
          <p:cNvCxnSpPr/>
          <p:nvPr/>
        </p:nvCxnSpPr>
        <p:spPr>
          <a:xfrm>
            <a:off x="633845" y="893949"/>
            <a:ext cx="7886700" cy="0"/>
          </a:xfrm>
          <a:prstGeom prst="straightConnector1">
            <a:avLst/>
          </a:prstGeom>
          <a:noFill/>
          <a:ln cap="flat" cmpd="sng" w="9525">
            <a:solidFill>
              <a:srgbClr val="3DACA7"/>
            </a:solidFill>
            <a:prstDash val="solid"/>
            <a:round/>
            <a:headEnd len="sm" w="sm" type="none"/>
            <a:tailEnd len="sm" w="sm" type="none"/>
          </a:ln>
        </p:spPr>
      </p:cxnSp>
      <p:pic>
        <p:nvPicPr>
          <p:cNvPr id="46" name="Google Shape;46;p5"/>
          <p:cNvPicPr preferRelativeResize="0"/>
          <p:nvPr/>
        </p:nvPicPr>
        <p:blipFill rotWithShape="1">
          <a:blip r:embed="rId3">
            <a:alphaModFix/>
          </a:blip>
          <a:srcRect b="0" l="0" r="0" t="0"/>
          <a:stretch/>
        </p:blipFill>
        <p:spPr>
          <a:xfrm>
            <a:off x="7920471" y="416256"/>
            <a:ext cx="600075" cy="335756"/>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47" name="Shape 47"/>
        <p:cNvGrpSpPr/>
        <p:nvPr/>
      </p:nvGrpSpPr>
      <p:grpSpPr>
        <a:xfrm>
          <a:off x="0" y="0"/>
          <a:ext cx="0" cy="0"/>
          <a:chOff x="0" y="0"/>
          <a:chExt cx="0" cy="0"/>
        </a:xfrm>
      </p:grpSpPr>
      <p:pic>
        <p:nvPicPr>
          <p:cNvPr id="48" name="Google Shape;48;p6"/>
          <p:cNvPicPr preferRelativeResize="0"/>
          <p:nvPr/>
        </p:nvPicPr>
        <p:blipFill rotWithShape="1">
          <a:blip r:embed="rId2">
            <a:alphaModFix/>
          </a:blip>
          <a:srcRect b="0" l="72690" r="0" t="69862"/>
          <a:stretch/>
        </p:blipFill>
        <p:spPr>
          <a:xfrm>
            <a:off x="7271061" y="3592286"/>
            <a:ext cx="1872942" cy="1551215"/>
          </a:xfrm>
          <a:prstGeom prst="rect">
            <a:avLst/>
          </a:prstGeom>
          <a:noFill/>
          <a:ln>
            <a:noFill/>
          </a:ln>
        </p:spPr>
      </p:pic>
      <p:sp>
        <p:nvSpPr>
          <p:cNvPr id="49" name="Google Shape;49;p6"/>
          <p:cNvSpPr txBox="1"/>
          <p:nvPr>
            <p:ph idx="1" type="body"/>
          </p:nvPr>
        </p:nvSpPr>
        <p:spPr>
          <a:xfrm>
            <a:off x="633845" y="1035887"/>
            <a:ext cx="3886200" cy="3599400"/>
          </a:xfrm>
          <a:prstGeom prst="rect">
            <a:avLst/>
          </a:prstGeom>
          <a:noFill/>
          <a:ln>
            <a:noFill/>
          </a:ln>
        </p:spPr>
        <p:txBody>
          <a:bodyPr anchorCtr="0" anchor="t" bIns="34275" lIns="68575" spcFirstLastPara="1" rIns="68575" wrap="square" tIns="34275">
            <a:no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spcBef>
                <a:spcPts val="300"/>
              </a:spcBef>
              <a:spcAft>
                <a:spcPts val="0"/>
              </a:spcAft>
              <a:buClr>
                <a:schemeClr val="dk1"/>
              </a:buClr>
              <a:buSzPts val="1400"/>
              <a:buChar char="⚫"/>
              <a:defRPr/>
            </a:lvl6pPr>
            <a:lvl7pPr indent="-317500" lvl="6" marL="3200400" rtl="0" algn="l">
              <a:spcBef>
                <a:spcPts val="300"/>
              </a:spcBef>
              <a:spcAft>
                <a:spcPts val="0"/>
              </a:spcAft>
              <a:buClr>
                <a:schemeClr val="dk1"/>
              </a:buClr>
              <a:buSzPts val="1400"/>
              <a:buChar char="⚫"/>
              <a:defRPr/>
            </a:lvl7pPr>
            <a:lvl8pPr indent="-317500" lvl="7" marL="3657600" rtl="0" algn="l">
              <a:spcBef>
                <a:spcPts val="300"/>
              </a:spcBef>
              <a:spcAft>
                <a:spcPts val="0"/>
              </a:spcAft>
              <a:buClr>
                <a:schemeClr val="dk1"/>
              </a:buClr>
              <a:buSzPts val="1400"/>
              <a:buChar char="⚫"/>
              <a:defRPr/>
            </a:lvl8pPr>
            <a:lvl9pPr indent="-317500" lvl="8" marL="4114800" rtl="0" algn="l">
              <a:spcBef>
                <a:spcPts val="300"/>
              </a:spcBef>
              <a:spcAft>
                <a:spcPts val="0"/>
              </a:spcAft>
              <a:buClr>
                <a:schemeClr val="dk1"/>
              </a:buClr>
              <a:buSzPts val="1400"/>
              <a:buChar char="⚫"/>
              <a:defRPr/>
            </a:lvl9pPr>
          </a:lstStyle>
          <a:p/>
        </p:txBody>
      </p:sp>
      <p:sp>
        <p:nvSpPr>
          <p:cNvPr id="50" name="Google Shape;50;p6"/>
          <p:cNvSpPr txBox="1"/>
          <p:nvPr>
            <p:ph idx="2" type="body"/>
          </p:nvPr>
        </p:nvSpPr>
        <p:spPr>
          <a:xfrm>
            <a:off x="4629150" y="1035887"/>
            <a:ext cx="3886200" cy="3599400"/>
          </a:xfrm>
          <a:prstGeom prst="rect">
            <a:avLst/>
          </a:prstGeom>
          <a:noFill/>
          <a:ln>
            <a:noFill/>
          </a:ln>
        </p:spPr>
        <p:txBody>
          <a:bodyPr anchorCtr="0" anchor="t" bIns="34275" lIns="68575" spcFirstLastPara="1" rIns="68575" wrap="square" tIns="34275">
            <a:no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spcBef>
                <a:spcPts val="300"/>
              </a:spcBef>
              <a:spcAft>
                <a:spcPts val="0"/>
              </a:spcAft>
              <a:buClr>
                <a:schemeClr val="dk1"/>
              </a:buClr>
              <a:buSzPts val="1400"/>
              <a:buChar char="⚫"/>
              <a:defRPr/>
            </a:lvl6pPr>
            <a:lvl7pPr indent="-317500" lvl="6" marL="3200400" rtl="0" algn="l">
              <a:spcBef>
                <a:spcPts val="300"/>
              </a:spcBef>
              <a:spcAft>
                <a:spcPts val="0"/>
              </a:spcAft>
              <a:buClr>
                <a:schemeClr val="dk1"/>
              </a:buClr>
              <a:buSzPts val="1400"/>
              <a:buChar char="⚫"/>
              <a:defRPr/>
            </a:lvl7pPr>
            <a:lvl8pPr indent="-317500" lvl="7" marL="3657600" rtl="0" algn="l">
              <a:spcBef>
                <a:spcPts val="300"/>
              </a:spcBef>
              <a:spcAft>
                <a:spcPts val="0"/>
              </a:spcAft>
              <a:buClr>
                <a:schemeClr val="dk1"/>
              </a:buClr>
              <a:buSzPts val="1400"/>
              <a:buChar char="⚫"/>
              <a:defRPr/>
            </a:lvl8pPr>
            <a:lvl9pPr indent="-317500" lvl="8" marL="4114800" rtl="0" algn="l">
              <a:spcBef>
                <a:spcPts val="300"/>
              </a:spcBef>
              <a:spcAft>
                <a:spcPts val="0"/>
              </a:spcAft>
              <a:buClr>
                <a:schemeClr val="dk1"/>
              </a:buClr>
              <a:buSzPts val="1400"/>
              <a:buChar char="⚫"/>
              <a:defRPr/>
            </a:lvl9pPr>
          </a:lstStyle>
          <a:p/>
        </p:txBody>
      </p:sp>
      <p:sp>
        <p:nvSpPr>
          <p:cNvPr id="51" name="Google Shape;51;p6"/>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52" name="Google Shape;52;p6"/>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53" name="Google Shape;53;p6"/>
          <p:cNvSpPr txBox="1"/>
          <p:nvPr>
            <p:ph idx="12" type="sldNum"/>
          </p:nvPr>
        </p:nvSpPr>
        <p:spPr>
          <a:xfrm>
            <a:off x="6463146"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
        <p:nvSpPr>
          <p:cNvPr id="54" name="Google Shape;54;p6"/>
          <p:cNvSpPr txBox="1"/>
          <p:nvPr>
            <p:ph type="title"/>
          </p:nvPr>
        </p:nvSpPr>
        <p:spPr>
          <a:xfrm>
            <a:off x="633845" y="274320"/>
            <a:ext cx="7084200" cy="6195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Clr>
                <a:srgbClr val="3EADA7"/>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cxnSp>
        <p:nvCxnSpPr>
          <p:cNvPr id="55" name="Google Shape;55;p6"/>
          <p:cNvCxnSpPr/>
          <p:nvPr/>
        </p:nvCxnSpPr>
        <p:spPr>
          <a:xfrm>
            <a:off x="633845" y="893949"/>
            <a:ext cx="7886700" cy="0"/>
          </a:xfrm>
          <a:prstGeom prst="straightConnector1">
            <a:avLst/>
          </a:prstGeom>
          <a:noFill/>
          <a:ln cap="flat" cmpd="sng" w="9525">
            <a:solidFill>
              <a:srgbClr val="3DACA7"/>
            </a:solidFill>
            <a:prstDash val="solid"/>
            <a:round/>
            <a:headEnd len="sm" w="sm" type="none"/>
            <a:tailEnd len="sm" w="sm" type="none"/>
          </a:ln>
        </p:spPr>
      </p:cxnSp>
      <p:pic>
        <p:nvPicPr>
          <p:cNvPr id="56" name="Google Shape;56;p6"/>
          <p:cNvPicPr preferRelativeResize="0"/>
          <p:nvPr/>
        </p:nvPicPr>
        <p:blipFill rotWithShape="1">
          <a:blip r:embed="rId3">
            <a:alphaModFix/>
          </a:blip>
          <a:srcRect b="0" l="0" r="0" t="0"/>
          <a:stretch/>
        </p:blipFill>
        <p:spPr>
          <a:xfrm>
            <a:off x="7920471" y="416256"/>
            <a:ext cx="600075" cy="335756"/>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57" name="Shape 57"/>
        <p:cNvGrpSpPr/>
        <p:nvPr/>
      </p:nvGrpSpPr>
      <p:grpSpPr>
        <a:xfrm>
          <a:off x="0" y="0"/>
          <a:ext cx="0" cy="0"/>
          <a:chOff x="0" y="0"/>
          <a:chExt cx="0" cy="0"/>
        </a:xfrm>
      </p:grpSpPr>
      <p:pic>
        <p:nvPicPr>
          <p:cNvPr id="58" name="Google Shape;58;p7"/>
          <p:cNvPicPr preferRelativeResize="0"/>
          <p:nvPr/>
        </p:nvPicPr>
        <p:blipFill rotWithShape="1">
          <a:blip r:embed="rId2">
            <a:alphaModFix/>
          </a:blip>
          <a:srcRect b="0" l="72690" r="0" t="69862"/>
          <a:stretch/>
        </p:blipFill>
        <p:spPr>
          <a:xfrm>
            <a:off x="7271061" y="3592286"/>
            <a:ext cx="1872942" cy="1551215"/>
          </a:xfrm>
          <a:prstGeom prst="rect">
            <a:avLst/>
          </a:prstGeom>
          <a:noFill/>
          <a:ln>
            <a:noFill/>
          </a:ln>
        </p:spPr>
      </p:pic>
      <p:sp>
        <p:nvSpPr>
          <p:cNvPr id="59" name="Google Shape;59;p7"/>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60" name="Google Shape;60;p7"/>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61" name="Google Shape;61;p7"/>
          <p:cNvSpPr txBox="1"/>
          <p:nvPr>
            <p:ph idx="12" type="sldNum"/>
          </p:nvPr>
        </p:nvSpPr>
        <p:spPr>
          <a:xfrm>
            <a:off x="6463146"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
        <p:nvSpPr>
          <p:cNvPr id="62" name="Google Shape;62;p7"/>
          <p:cNvSpPr txBox="1"/>
          <p:nvPr>
            <p:ph type="title"/>
          </p:nvPr>
        </p:nvSpPr>
        <p:spPr>
          <a:xfrm>
            <a:off x="633845" y="274320"/>
            <a:ext cx="7084200" cy="6195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Clr>
                <a:srgbClr val="3EADA7"/>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cxnSp>
        <p:nvCxnSpPr>
          <p:cNvPr id="63" name="Google Shape;63;p7"/>
          <p:cNvCxnSpPr/>
          <p:nvPr/>
        </p:nvCxnSpPr>
        <p:spPr>
          <a:xfrm>
            <a:off x="633845" y="893949"/>
            <a:ext cx="7886700" cy="0"/>
          </a:xfrm>
          <a:prstGeom prst="straightConnector1">
            <a:avLst/>
          </a:prstGeom>
          <a:noFill/>
          <a:ln cap="flat" cmpd="sng" w="9525">
            <a:solidFill>
              <a:srgbClr val="3DACA7"/>
            </a:solidFill>
            <a:prstDash val="solid"/>
            <a:round/>
            <a:headEnd len="sm" w="sm" type="none"/>
            <a:tailEnd len="sm" w="sm" type="none"/>
          </a:ln>
        </p:spPr>
      </p:cxnSp>
      <p:pic>
        <p:nvPicPr>
          <p:cNvPr id="64" name="Google Shape;64;p7"/>
          <p:cNvPicPr preferRelativeResize="0"/>
          <p:nvPr/>
        </p:nvPicPr>
        <p:blipFill rotWithShape="1">
          <a:blip r:embed="rId3">
            <a:alphaModFix/>
          </a:blip>
          <a:srcRect b="0" l="0" r="0" t="0"/>
          <a:stretch/>
        </p:blipFill>
        <p:spPr>
          <a:xfrm>
            <a:off x="7920471" y="416256"/>
            <a:ext cx="600075" cy="335756"/>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5" name="Shape 65"/>
        <p:cNvGrpSpPr/>
        <p:nvPr/>
      </p:nvGrpSpPr>
      <p:grpSpPr>
        <a:xfrm>
          <a:off x="0" y="0"/>
          <a:ext cx="0" cy="0"/>
          <a:chOff x="0" y="0"/>
          <a:chExt cx="0" cy="0"/>
        </a:xfrm>
      </p:grpSpPr>
      <p:sp>
        <p:nvSpPr>
          <p:cNvPr id="66" name="Google Shape;66;p8"/>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67" name="Google Shape;67;p8"/>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68" name="Google Shape;68;p8"/>
          <p:cNvSpPr txBox="1"/>
          <p:nvPr>
            <p:ph idx="12" type="sldNum"/>
          </p:nvPr>
        </p:nvSpPr>
        <p:spPr>
          <a:xfrm>
            <a:off x="6463146"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9" name="Shape 69"/>
        <p:cNvGrpSpPr/>
        <p:nvPr/>
      </p:nvGrpSpPr>
      <p:grpSpPr>
        <a:xfrm>
          <a:off x="0" y="0"/>
          <a:ext cx="0" cy="0"/>
          <a:chOff x="0" y="0"/>
          <a:chExt cx="0" cy="0"/>
        </a:xfrm>
      </p:grpSpPr>
      <p:pic>
        <p:nvPicPr>
          <p:cNvPr id="70" name="Google Shape;70;p9"/>
          <p:cNvPicPr preferRelativeResize="0"/>
          <p:nvPr/>
        </p:nvPicPr>
        <p:blipFill rotWithShape="1">
          <a:blip r:embed="rId2">
            <a:alphaModFix/>
          </a:blip>
          <a:srcRect b="0" l="72690" r="0" t="69862"/>
          <a:stretch/>
        </p:blipFill>
        <p:spPr>
          <a:xfrm>
            <a:off x="7271061" y="3592286"/>
            <a:ext cx="1872942" cy="1551215"/>
          </a:xfrm>
          <a:prstGeom prst="rect">
            <a:avLst/>
          </a:prstGeom>
          <a:noFill/>
          <a:ln>
            <a:noFill/>
          </a:ln>
        </p:spPr>
      </p:pic>
      <p:sp>
        <p:nvSpPr>
          <p:cNvPr id="71" name="Google Shape;71;p9"/>
          <p:cNvSpPr txBox="1"/>
          <p:nvPr>
            <p:ph type="title"/>
          </p:nvPr>
        </p:nvSpPr>
        <p:spPr>
          <a:xfrm>
            <a:off x="630936" y="342900"/>
            <a:ext cx="2948700" cy="1200300"/>
          </a:xfrm>
          <a:prstGeom prst="rect">
            <a:avLst/>
          </a:prstGeom>
          <a:noFill/>
          <a:ln>
            <a:noFill/>
          </a:ln>
        </p:spPr>
        <p:txBody>
          <a:bodyPr anchorCtr="0" anchor="b" bIns="34275" lIns="68575" spcFirstLastPara="1" rIns="68575" wrap="square" tIns="34275">
            <a:noAutofit/>
          </a:bodyPr>
          <a:lstStyle>
            <a:lvl1pPr lvl="0" rtl="0" algn="l">
              <a:lnSpc>
                <a:spcPct val="90000"/>
              </a:lnSpc>
              <a:spcBef>
                <a:spcPts val="0"/>
              </a:spcBef>
              <a:spcAft>
                <a:spcPts val="0"/>
              </a:spcAft>
              <a:buClr>
                <a:srgbClr val="3EADA7"/>
              </a:buClr>
              <a:buSzPts val="2400"/>
              <a:buFont typeface="Quattrocento Sans"/>
              <a:buNone/>
              <a:defRPr b="0" sz="24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72" name="Google Shape;72;p9"/>
          <p:cNvSpPr txBox="1"/>
          <p:nvPr>
            <p:ph idx="1" type="body"/>
          </p:nvPr>
        </p:nvSpPr>
        <p:spPr>
          <a:xfrm>
            <a:off x="3886200" y="742950"/>
            <a:ext cx="4629300" cy="3657600"/>
          </a:xfrm>
          <a:prstGeom prst="rect">
            <a:avLst/>
          </a:prstGeom>
          <a:noFill/>
          <a:ln>
            <a:noFill/>
          </a:ln>
        </p:spPr>
        <p:txBody>
          <a:bodyPr anchorCtr="0" anchor="t" bIns="34275" lIns="68575" spcFirstLastPara="1" rIns="68575" wrap="square" tIns="34275">
            <a:noAutofit/>
          </a:bodyPr>
          <a:lstStyle>
            <a:lvl1pPr indent="-381000" lvl="0" marL="457200" rtl="0" algn="l">
              <a:lnSpc>
                <a:spcPct val="90000"/>
              </a:lnSpc>
              <a:spcBef>
                <a:spcPts val="800"/>
              </a:spcBef>
              <a:spcAft>
                <a:spcPts val="0"/>
              </a:spcAft>
              <a:buClr>
                <a:schemeClr val="dk1"/>
              </a:buClr>
              <a:buSzPts val="2400"/>
              <a:buChar char="⚫"/>
              <a:defRPr sz="2400"/>
            </a:lvl1pPr>
            <a:lvl2pPr indent="-361950" lvl="1" marL="914400" rtl="0" algn="l">
              <a:lnSpc>
                <a:spcPct val="90000"/>
              </a:lnSpc>
              <a:spcBef>
                <a:spcPts val="400"/>
              </a:spcBef>
              <a:spcAft>
                <a:spcPts val="0"/>
              </a:spcAft>
              <a:buClr>
                <a:schemeClr val="dk1"/>
              </a:buClr>
              <a:buSzPts val="2100"/>
              <a:buChar char="⚫"/>
              <a:defRPr sz="2100"/>
            </a:lvl2pPr>
            <a:lvl3pPr indent="-342900" lvl="2" marL="1371600" rtl="0" algn="l">
              <a:lnSpc>
                <a:spcPct val="90000"/>
              </a:lnSpc>
              <a:spcBef>
                <a:spcPts val="400"/>
              </a:spcBef>
              <a:spcAft>
                <a:spcPts val="0"/>
              </a:spcAft>
              <a:buClr>
                <a:schemeClr val="dk1"/>
              </a:buClr>
              <a:buSzPts val="1800"/>
              <a:buChar char="⚫"/>
              <a:defRPr sz="1800"/>
            </a:lvl3pPr>
            <a:lvl4pPr indent="-323850" lvl="3" marL="1828800" rtl="0" algn="l">
              <a:lnSpc>
                <a:spcPct val="90000"/>
              </a:lnSpc>
              <a:spcBef>
                <a:spcPts val="400"/>
              </a:spcBef>
              <a:spcAft>
                <a:spcPts val="0"/>
              </a:spcAft>
              <a:buClr>
                <a:schemeClr val="dk1"/>
              </a:buClr>
              <a:buSzPts val="1500"/>
              <a:buChar char="⚫"/>
              <a:defRPr sz="1500"/>
            </a:lvl4pPr>
            <a:lvl5pPr indent="-323850" lvl="4" marL="2286000" rtl="0" algn="l">
              <a:lnSpc>
                <a:spcPct val="90000"/>
              </a:lnSpc>
              <a:spcBef>
                <a:spcPts val="400"/>
              </a:spcBef>
              <a:spcAft>
                <a:spcPts val="0"/>
              </a:spcAft>
              <a:buClr>
                <a:schemeClr val="dk1"/>
              </a:buClr>
              <a:buSzPts val="1500"/>
              <a:buChar char="⚫"/>
              <a:defRPr sz="1500"/>
            </a:lvl5pPr>
            <a:lvl6pPr indent="-323850" lvl="5" marL="2743200" rtl="0" algn="l">
              <a:spcBef>
                <a:spcPts val="300"/>
              </a:spcBef>
              <a:spcAft>
                <a:spcPts val="0"/>
              </a:spcAft>
              <a:buClr>
                <a:schemeClr val="dk1"/>
              </a:buClr>
              <a:buSzPts val="1500"/>
              <a:buChar char="⚫"/>
              <a:defRPr sz="1500"/>
            </a:lvl6pPr>
            <a:lvl7pPr indent="-323850" lvl="6" marL="3200400" rtl="0" algn="l">
              <a:spcBef>
                <a:spcPts val="300"/>
              </a:spcBef>
              <a:spcAft>
                <a:spcPts val="0"/>
              </a:spcAft>
              <a:buClr>
                <a:schemeClr val="dk1"/>
              </a:buClr>
              <a:buSzPts val="1500"/>
              <a:buChar char="⚫"/>
              <a:defRPr sz="1500"/>
            </a:lvl7pPr>
            <a:lvl8pPr indent="-323850" lvl="7" marL="3657600" rtl="0" algn="l">
              <a:spcBef>
                <a:spcPts val="300"/>
              </a:spcBef>
              <a:spcAft>
                <a:spcPts val="0"/>
              </a:spcAft>
              <a:buClr>
                <a:schemeClr val="dk1"/>
              </a:buClr>
              <a:buSzPts val="1500"/>
              <a:buChar char="⚫"/>
              <a:defRPr sz="1500"/>
            </a:lvl8pPr>
            <a:lvl9pPr indent="-323850" lvl="8" marL="4114800" rtl="0" algn="l">
              <a:spcBef>
                <a:spcPts val="300"/>
              </a:spcBef>
              <a:spcAft>
                <a:spcPts val="0"/>
              </a:spcAft>
              <a:buClr>
                <a:schemeClr val="dk1"/>
              </a:buClr>
              <a:buSzPts val="1500"/>
              <a:buChar char="⚫"/>
              <a:defRPr sz="1500"/>
            </a:lvl9pPr>
          </a:lstStyle>
          <a:p/>
        </p:txBody>
      </p:sp>
      <p:sp>
        <p:nvSpPr>
          <p:cNvPr id="73" name="Google Shape;73;p9"/>
          <p:cNvSpPr txBox="1"/>
          <p:nvPr>
            <p:ph idx="2" type="body"/>
          </p:nvPr>
        </p:nvSpPr>
        <p:spPr>
          <a:xfrm>
            <a:off x="630936" y="1543049"/>
            <a:ext cx="2948700" cy="2857500"/>
          </a:xfrm>
          <a:prstGeom prst="rect">
            <a:avLst/>
          </a:prstGeom>
          <a:noFill/>
          <a:ln>
            <a:noFill/>
          </a:ln>
        </p:spPr>
        <p:txBody>
          <a:bodyPr anchorCtr="0" anchor="t" bIns="34275" lIns="68575" spcFirstLastPara="1" rIns="68575" wrap="square" tIns="34275">
            <a:noAutofit/>
          </a:bodyPr>
          <a:lstStyle>
            <a:lvl1pPr indent="-228600" lvl="0" marL="457200" rtl="0" algn="l">
              <a:lnSpc>
                <a:spcPct val="90000"/>
              </a:lnSpc>
              <a:spcBef>
                <a:spcPts val="800"/>
              </a:spcBef>
              <a:spcAft>
                <a:spcPts val="0"/>
              </a:spcAft>
              <a:buClr>
                <a:schemeClr val="dk1"/>
              </a:buClr>
              <a:buSzPts val="1200"/>
              <a:buNone/>
              <a:defRPr sz="1200"/>
            </a:lvl1pPr>
            <a:lvl2pPr indent="-228600" lvl="1" marL="914400" rtl="0" algn="l">
              <a:lnSpc>
                <a:spcPct val="90000"/>
              </a:lnSpc>
              <a:spcBef>
                <a:spcPts val="400"/>
              </a:spcBef>
              <a:spcAft>
                <a:spcPts val="0"/>
              </a:spcAft>
              <a:buClr>
                <a:schemeClr val="dk1"/>
              </a:buClr>
              <a:buSzPts val="900"/>
              <a:buNone/>
              <a:defRPr sz="900"/>
            </a:lvl2pPr>
            <a:lvl3pPr indent="-228600" lvl="2" marL="1371600" rtl="0" algn="l">
              <a:lnSpc>
                <a:spcPct val="90000"/>
              </a:lnSpc>
              <a:spcBef>
                <a:spcPts val="400"/>
              </a:spcBef>
              <a:spcAft>
                <a:spcPts val="0"/>
              </a:spcAft>
              <a:buClr>
                <a:schemeClr val="dk1"/>
              </a:buClr>
              <a:buSzPts val="800"/>
              <a:buNone/>
              <a:defRPr sz="800"/>
            </a:lvl3pPr>
            <a:lvl4pPr indent="-228600" lvl="3" marL="1828800" rtl="0" algn="l">
              <a:lnSpc>
                <a:spcPct val="90000"/>
              </a:lnSpc>
              <a:spcBef>
                <a:spcPts val="400"/>
              </a:spcBef>
              <a:spcAft>
                <a:spcPts val="0"/>
              </a:spcAft>
              <a:buClr>
                <a:schemeClr val="dk1"/>
              </a:buClr>
              <a:buSzPts val="700"/>
              <a:buNone/>
              <a:defRPr sz="700"/>
            </a:lvl4pPr>
            <a:lvl5pPr indent="-228600" lvl="4" marL="2286000" rtl="0" algn="l">
              <a:lnSpc>
                <a:spcPct val="90000"/>
              </a:lnSpc>
              <a:spcBef>
                <a:spcPts val="400"/>
              </a:spcBef>
              <a:spcAft>
                <a:spcPts val="0"/>
              </a:spcAft>
              <a:buClr>
                <a:schemeClr val="dk1"/>
              </a:buClr>
              <a:buSzPts val="700"/>
              <a:buNone/>
              <a:defRPr sz="700"/>
            </a:lvl5pPr>
            <a:lvl6pPr indent="-228600" lvl="5" marL="2743200" rtl="0" algn="l">
              <a:spcBef>
                <a:spcPts val="100"/>
              </a:spcBef>
              <a:spcAft>
                <a:spcPts val="0"/>
              </a:spcAft>
              <a:buClr>
                <a:schemeClr val="dk1"/>
              </a:buClr>
              <a:buSzPts val="700"/>
              <a:buNone/>
              <a:defRPr sz="700"/>
            </a:lvl6pPr>
            <a:lvl7pPr indent="-228600" lvl="6" marL="3200400" rtl="0" algn="l">
              <a:spcBef>
                <a:spcPts val="100"/>
              </a:spcBef>
              <a:spcAft>
                <a:spcPts val="0"/>
              </a:spcAft>
              <a:buClr>
                <a:schemeClr val="dk1"/>
              </a:buClr>
              <a:buSzPts val="700"/>
              <a:buNone/>
              <a:defRPr sz="700"/>
            </a:lvl7pPr>
            <a:lvl8pPr indent="-228600" lvl="7" marL="3657600" rtl="0" algn="l">
              <a:spcBef>
                <a:spcPts val="100"/>
              </a:spcBef>
              <a:spcAft>
                <a:spcPts val="0"/>
              </a:spcAft>
              <a:buClr>
                <a:schemeClr val="dk1"/>
              </a:buClr>
              <a:buSzPts val="700"/>
              <a:buNone/>
              <a:defRPr sz="700"/>
            </a:lvl8pPr>
            <a:lvl9pPr indent="-228600" lvl="8" marL="4114800" rtl="0" algn="l">
              <a:spcBef>
                <a:spcPts val="100"/>
              </a:spcBef>
              <a:spcAft>
                <a:spcPts val="0"/>
              </a:spcAft>
              <a:buClr>
                <a:schemeClr val="dk1"/>
              </a:buClr>
              <a:buSzPts val="700"/>
              <a:buNone/>
              <a:defRPr sz="700"/>
            </a:lvl9pPr>
          </a:lstStyle>
          <a:p/>
        </p:txBody>
      </p:sp>
      <p:sp>
        <p:nvSpPr>
          <p:cNvPr id="74" name="Google Shape;74;p9"/>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75" name="Google Shape;75;p9"/>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76" name="Google Shape;76;p9"/>
          <p:cNvSpPr txBox="1"/>
          <p:nvPr>
            <p:ph idx="12" type="sldNum"/>
          </p:nvPr>
        </p:nvSpPr>
        <p:spPr>
          <a:xfrm>
            <a:off x="6463146"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cxnSp>
        <p:nvCxnSpPr>
          <p:cNvPr id="77" name="Google Shape;77;p9"/>
          <p:cNvCxnSpPr/>
          <p:nvPr/>
        </p:nvCxnSpPr>
        <p:spPr>
          <a:xfrm>
            <a:off x="645450" y="1545772"/>
            <a:ext cx="2948700" cy="0"/>
          </a:xfrm>
          <a:prstGeom prst="straightConnector1">
            <a:avLst/>
          </a:prstGeom>
          <a:noFill/>
          <a:ln cap="flat" cmpd="sng" w="9525">
            <a:solidFill>
              <a:srgbClr val="3DACA7"/>
            </a:solidFill>
            <a:prstDash val="solid"/>
            <a:round/>
            <a:headEnd len="sm" w="sm" type="none"/>
            <a:tailEnd len="sm" w="sm" type="none"/>
          </a:ln>
        </p:spPr>
      </p:cxnSp>
      <p:pic>
        <p:nvPicPr>
          <p:cNvPr id="78" name="Google Shape;78;p9"/>
          <p:cNvPicPr preferRelativeResize="0"/>
          <p:nvPr/>
        </p:nvPicPr>
        <p:blipFill rotWithShape="1">
          <a:blip r:embed="rId3">
            <a:alphaModFix/>
          </a:blip>
          <a:srcRect b="0" l="0" r="0" t="0"/>
          <a:stretch/>
        </p:blipFill>
        <p:spPr>
          <a:xfrm>
            <a:off x="7920471" y="416256"/>
            <a:ext cx="600075" cy="335756"/>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9" name="Shape 79"/>
        <p:cNvGrpSpPr/>
        <p:nvPr/>
      </p:nvGrpSpPr>
      <p:grpSpPr>
        <a:xfrm>
          <a:off x="0" y="0"/>
          <a:ext cx="0" cy="0"/>
          <a:chOff x="0" y="0"/>
          <a:chExt cx="0" cy="0"/>
        </a:xfrm>
      </p:grpSpPr>
      <p:pic>
        <p:nvPicPr>
          <p:cNvPr id="80" name="Google Shape;80;p10"/>
          <p:cNvPicPr preferRelativeResize="0"/>
          <p:nvPr/>
        </p:nvPicPr>
        <p:blipFill rotWithShape="1">
          <a:blip r:embed="rId2">
            <a:alphaModFix/>
          </a:blip>
          <a:srcRect b="0" l="72690" r="0" t="69862"/>
          <a:stretch/>
        </p:blipFill>
        <p:spPr>
          <a:xfrm>
            <a:off x="7271061" y="3592286"/>
            <a:ext cx="1872942" cy="1551215"/>
          </a:xfrm>
          <a:prstGeom prst="rect">
            <a:avLst/>
          </a:prstGeom>
          <a:noFill/>
          <a:ln>
            <a:noFill/>
          </a:ln>
        </p:spPr>
      </p:pic>
      <p:sp>
        <p:nvSpPr>
          <p:cNvPr id="81" name="Google Shape;81;p10"/>
          <p:cNvSpPr txBox="1"/>
          <p:nvPr>
            <p:ph type="title"/>
          </p:nvPr>
        </p:nvSpPr>
        <p:spPr>
          <a:xfrm>
            <a:off x="630936" y="342900"/>
            <a:ext cx="2948700" cy="1200300"/>
          </a:xfrm>
          <a:prstGeom prst="rect">
            <a:avLst/>
          </a:prstGeom>
          <a:noFill/>
          <a:ln>
            <a:noFill/>
          </a:ln>
        </p:spPr>
        <p:txBody>
          <a:bodyPr anchorCtr="0" anchor="b" bIns="34275" lIns="68575" spcFirstLastPara="1" rIns="68575" wrap="square" tIns="34275">
            <a:noAutofit/>
          </a:bodyPr>
          <a:lstStyle>
            <a:lvl1pPr lvl="0" rtl="0" algn="l">
              <a:lnSpc>
                <a:spcPct val="90000"/>
              </a:lnSpc>
              <a:spcBef>
                <a:spcPts val="0"/>
              </a:spcBef>
              <a:spcAft>
                <a:spcPts val="0"/>
              </a:spcAft>
              <a:buClr>
                <a:srgbClr val="3EADA7"/>
              </a:buClr>
              <a:buSzPts val="2400"/>
              <a:buFont typeface="Quattrocento Sans"/>
              <a:buNone/>
              <a:defRPr b="0" sz="24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82" name="Google Shape;82;p10"/>
          <p:cNvSpPr/>
          <p:nvPr>
            <p:ph idx="2" type="pic"/>
          </p:nvPr>
        </p:nvSpPr>
        <p:spPr>
          <a:xfrm>
            <a:off x="3886200" y="742950"/>
            <a:ext cx="4629300" cy="36576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800"/>
              </a:spcBef>
              <a:spcAft>
                <a:spcPts val="0"/>
              </a:spcAft>
              <a:buClr>
                <a:schemeClr val="dk1"/>
              </a:buClr>
              <a:buSzPts val="2400"/>
              <a:buFont typeface="Noto Sans Symbols"/>
              <a:buNone/>
              <a:defRPr b="0" i="0" sz="2400" u="none" cap="none" strike="noStrike">
                <a:solidFill>
                  <a:schemeClr val="dk1"/>
                </a:solidFill>
                <a:latin typeface="Calibri"/>
                <a:ea typeface="Calibri"/>
                <a:cs typeface="Calibri"/>
                <a:sym typeface="Calibri"/>
              </a:defRPr>
            </a:lvl1pPr>
            <a:lvl2pPr lvl="1" marR="0" rtl="0" algn="l">
              <a:lnSpc>
                <a:spcPct val="90000"/>
              </a:lnSpc>
              <a:spcBef>
                <a:spcPts val="400"/>
              </a:spcBef>
              <a:spcAft>
                <a:spcPts val="0"/>
              </a:spcAft>
              <a:buClr>
                <a:schemeClr val="dk1"/>
              </a:buClr>
              <a:buSzPts val="2100"/>
              <a:buFont typeface="Noto Sans Symbols"/>
              <a:buNone/>
              <a:defRPr b="0" i="0" sz="2100" u="none" cap="none" strike="noStrike">
                <a:solidFill>
                  <a:schemeClr val="dk1"/>
                </a:solidFill>
                <a:latin typeface="Calibri"/>
                <a:ea typeface="Calibri"/>
                <a:cs typeface="Calibri"/>
                <a:sym typeface="Calibri"/>
              </a:defRPr>
            </a:lvl2pPr>
            <a:lvl3pPr lvl="2" marR="0" rtl="0" algn="l">
              <a:lnSpc>
                <a:spcPct val="90000"/>
              </a:lnSpc>
              <a:spcBef>
                <a:spcPts val="400"/>
              </a:spcBef>
              <a:spcAft>
                <a:spcPts val="0"/>
              </a:spcAft>
              <a:buClr>
                <a:schemeClr val="dk1"/>
              </a:buClr>
              <a:buSzPts val="1800"/>
              <a:buFont typeface="Noto Sans Symbols"/>
              <a:buNone/>
              <a:defRPr b="0" i="0" sz="1800" u="none" cap="none" strike="noStrike">
                <a:solidFill>
                  <a:schemeClr val="dk1"/>
                </a:solidFill>
                <a:latin typeface="Calibri"/>
                <a:ea typeface="Calibri"/>
                <a:cs typeface="Calibri"/>
                <a:sym typeface="Calibri"/>
              </a:defRPr>
            </a:lvl3pPr>
            <a:lvl4pPr lvl="3" marR="0" rtl="0" algn="l">
              <a:lnSpc>
                <a:spcPct val="90000"/>
              </a:lnSpc>
              <a:spcBef>
                <a:spcPts val="400"/>
              </a:spcBef>
              <a:spcAft>
                <a:spcPts val="0"/>
              </a:spcAft>
              <a:buClr>
                <a:schemeClr val="dk1"/>
              </a:buClr>
              <a:buSzPts val="1500"/>
              <a:buFont typeface="Noto Sans Symbols"/>
              <a:buNone/>
              <a:defRPr b="0" i="0" sz="1500" u="none" cap="none" strike="noStrike">
                <a:solidFill>
                  <a:schemeClr val="dk1"/>
                </a:solidFill>
                <a:latin typeface="Calibri"/>
                <a:ea typeface="Calibri"/>
                <a:cs typeface="Calibri"/>
                <a:sym typeface="Calibri"/>
              </a:defRPr>
            </a:lvl4pPr>
            <a:lvl5pPr lvl="4" marR="0" rtl="0" algn="l">
              <a:lnSpc>
                <a:spcPct val="90000"/>
              </a:lnSpc>
              <a:spcBef>
                <a:spcPts val="400"/>
              </a:spcBef>
              <a:spcAft>
                <a:spcPts val="0"/>
              </a:spcAft>
              <a:buClr>
                <a:schemeClr val="dk1"/>
              </a:buClr>
              <a:buSzPts val="1500"/>
              <a:buFont typeface="Noto Sans Symbols"/>
              <a:buNone/>
              <a:defRPr b="0" i="0" sz="1500" u="none" cap="none" strike="noStrike">
                <a:solidFill>
                  <a:schemeClr val="dk1"/>
                </a:solidFill>
                <a:latin typeface="Calibri"/>
                <a:ea typeface="Calibri"/>
                <a:cs typeface="Calibri"/>
                <a:sym typeface="Calibri"/>
              </a:defRPr>
            </a:lvl5pPr>
            <a:lvl6pPr lvl="5" marR="0" rtl="0" algn="l">
              <a:spcBef>
                <a:spcPts val="300"/>
              </a:spcBef>
              <a:spcAft>
                <a:spcPts val="0"/>
              </a:spcAft>
              <a:buClr>
                <a:schemeClr val="dk1"/>
              </a:buClr>
              <a:buSzPts val="1500"/>
              <a:buFont typeface="Noto Sans Symbols"/>
              <a:buNone/>
              <a:defRPr b="0" i="0" sz="1500" u="none" cap="none" strike="noStrike">
                <a:solidFill>
                  <a:schemeClr val="dk1"/>
                </a:solidFill>
                <a:latin typeface="Calibri"/>
                <a:ea typeface="Calibri"/>
                <a:cs typeface="Calibri"/>
                <a:sym typeface="Calibri"/>
              </a:defRPr>
            </a:lvl6pPr>
            <a:lvl7pPr lvl="6" marR="0" rtl="0" algn="l">
              <a:spcBef>
                <a:spcPts val="300"/>
              </a:spcBef>
              <a:spcAft>
                <a:spcPts val="0"/>
              </a:spcAft>
              <a:buClr>
                <a:schemeClr val="dk1"/>
              </a:buClr>
              <a:buSzPts val="1500"/>
              <a:buFont typeface="Noto Sans Symbols"/>
              <a:buNone/>
              <a:defRPr b="0" i="0" sz="1500" u="none" cap="none" strike="noStrike">
                <a:solidFill>
                  <a:schemeClr val="dk1"/>
                </a:solidFill>
                <a:latin typeface="Calibri"/>
                <a:ea typeface="Calibri"/>
                <a:cs typeface="Calibri"/>
                <a:sym typeface="Calibri"/>
              </a:defRPr>
            </a:lvl7pPr>
            <a:lvl8pPr lvl="7" marR="0" rtl="0" algn="l">
              <a:spcBef>
                <a:spcPts val="300"/>
              </a:spcBef>
              <a:spcAft>
                <a:spcPts val="0"/>
              </a:spcAft>
              <a:buClr>
                <a:schemeClr val="dk1"/>
              </a:buClr>
              <a:buSzPts val="1500"/>
              <a:buFont typeface="Noto Sans Symbols"/>
              <a:buNone/>
              <a:defRPr b="0" i="0" sz="1500" u="none" cap="none" strike="noStrike">
                <a:solidFill>
                  <a:schemeClr val="dk1"/>
                </a:solidFill>
                <a:latin typeface="Calibri"/>
                <a:ea typeface="Calibri"/>
                <a:cs typeface="Calibri"/>
                <a:sym typeface="Calibri"/>
              </a:defRPr>
            </a:lvl8pPr>
            <a:lvl9pPr lvl="8" marR="0" rtl="0" algn="l">
              <a:spcBef>
                <a:spcPts val="300"/>
              </a:spcBef>
              <a:spcAft>
                <a:spcPts val="0"/>
              </a:spcAft>
              <a:buClr>
                <a:schemeClr val="dk1"/>
              </a:buClr>
              <a:buSzPts val="1500"/>
              <a:buFont typeface="Noto Sans Symbols"/>
              <a:buNone/>
              <a:defRPr b="0" i="0" sz="1500" u="none" cap="none" strike="noStrike">
                <a:solidFill>
                  <a:schemeClr val="dk1"/>
                </a:solidFill>
                <a:latin typeface="Calibri"/>
                <a:ea typeface="Calibri"/>
                <a:cs typeface="Calibri"/>
                <a:sym typeface="Calibri"/>
              </a:defRPr>
            </a:lvl9pPr>
          </a:lstStyle>
          <a:p/>
        </p:txBody>
      </p:sp>
      <p:sp>
        <p:nvSpPr>
          <p:cNvPr id="83" name="Google Shape;83;p10"/>
          <p:cNvSpPr txBox="1"/>
          <p:nvPr>
            <p:ph idx="1" type="body"/>
          </p:nvPr>
        </p:nvSpPr>
        <p:spPr>
          <a:xfrm>
            <a:off x="630936" y="1543050"/>
            <a:ext cx="2948700" cy="2857500"/>
          </a:xfrm>
          <a:prstGeom prst="rect">
            <a:avLst/>
          </a:prstGeom>
          <a:noFill/>
          <a:ln>
            <a:noFill/>
          </a:ln>
        </p:spPr>
        <p:txBody>
          <a:bodyPr anchorCtr="0" anchor="t" bIns="34275" lIns="68575" spcFirstLastPara="1" rIns="68575" wrap="square" tIns="34275">
            <a:noAutofit/>
          </a:bodyPr>
          <a:lstStyle>
            <a:lvl1pPr indent="-228600" lvl="0" marL="457200" rtl="0" algn="l">
              <a:lnSpc>
                <a:spcPct val="90000"/>
              </a:lnSpc>
              <a:spcBef>
                <a:spcPts val="800"/>
              </a:spcBef>
              <a:spcAft>
                <a:spcPts val="0"/>
              </a:spcAft>
              <a:buClr>
                <a:schemeClr val="dk1"/>
              </a:buClr>
              <a:buSzPts val="1200"/>
              <a:buNone/>
              <a:defRPr sz="1200"/>
            </a:lvl1pPr>
            <a:lvl2pPr indent="-228600" lvl="1" marL="914400" rtl="0" algn="l">
              <a:lnSpc>
                <a:spcPct val="90000"/>
              </a:lnSpc>
              <a:spcBef>
                <a:spcPts val="400"/>
              </a:spcBef>
              <a:spcAft>
                <a:spcPts val="0"/>
              </a:spcAft>
              <a:buClr>
                <a:schemeClr val="dk1"/>
              </a:buClr>
              <a:buSzPts val="900"/>
              <a:buNone/>
              <a:defRPr sz="900"/>
            </a:lvl2pPr>
            <a:lvl3pPr indent="-228600" lvl="2" marL="1371600" rtl="0" algn="l">
              <a:lnSpc>
                <a:spcPct val="90000"/>
              </a:lnSpc>
              <a:spcBef>
                <a:spcPts val="400"/>
              </a:spcBef>
              <a:spcAft>
                <a:spcPts val="0"/>
              </a:spcAft>
              <a:buClr>
                <a:schemeClr val="dk1"/>
              </a:buClr>
              <a:buSzPts val="800"/>
              <a:buNone/>
              <a:defRPr sz="800"/>
            </a:lvl3pPr>
            <a:lvl4pPr indent="-228600" lvl="3" marL="1828800" rtl="0" algn="l">
              <a:lnSpc>
                <a:spcPct val="90000"/>
              </a:lnSpc>
              <a:spcBef>
                <a:spcPts val="400"/>
              </a:spcBef>
              <a:spcAft>
                <a:spcPts val="0"/>
              </a:spcAft>
              <a:buClr>
                <a:schemeClr val="dk1"/>
              </a:buClr>
              <a:buSzPts val="700"/>
              <a:buNone/>
              <a:defRPr sz="700"/>
            </a:lvl4pPr>
            <a:lvl5pPr indent="-228600" lvl="4" marL="2286000" rtl="0" algn="l">
              <a:lnSpc>
                <a:spcPct val="90000"/>
              </a:lnSpc>
              <a:spcBef>
                <a:spcPts val="400"/>
              </a:spcBef>
              <a:spcAft>
                <a:spcPts val="0"/>
              </a:spcAft>
              <a:buClr>
                <a:schemeClr val="dk1"/>
              </a:buClr>
              <a:buSzPts val="700"/>
              <a:buNone/>
              <a:defRPr sz="700"/>
            </a:lvl5pPr>
            <a:lvl6pPr indent="-228600" lvl="5" marL="2743200" rtl="0" algn="l">
              <a:spcBef>
                <a:spcPts val="100"/>
              </a:spcBef>
              <a:spcAft>
                <a:spcPts val="0"/>
              </a:spcAft>
              <a:buClr>
                <a:schemeClr val="dk1"/>
              </a:buClr>
              <a:buSzPts val="700"/>
              <a:buNone/>
              <a:defRPr sz="700"/>
            </a:lvl6pPr>
            <a:lvl7pPr indent="-228600" lvl="6" marL="3200400" rtl="0" algn="l">
              <a:spcBef>
                <a:spcPts val="100"/>
              </a:spcBef>
              <a:spcAft>
                <a:spcPts val="0"/>
              </a:spcAft>
              <a:buClr>
                <a:schemeClr val="dk1"/>
              </a:buClr>
              <a:buSzPts val="700"/>
              <a:buNone/>
              <a:defRPr sz="700"/>
            </a:lvl7pPr>
            <a:lvl8pPr indent="-228600" lvl="7" marL="3657600" rtl="0" algn="l">
              <a:spcBef>
                <a:spcPts val="100"/>
              </a:spcBef>
              <a:spcAft>
                <a:spcPts val="0"/>
              </a:spcAft>
              <a:buClr>
                <a:schemeClr val="dk1"/>
              </a:buClr>
              <a:buSzPts val="700"/>
              <a:buNone/>
              <a:defRPr sz="700"/>
            </a:lvl8pPr>
            <a:lvl9pPr indent="-228600" lvl="8" marL="4114800" rtl="0" algn="l">
              <a:spcBef>
                <a:spcPts val="100"/>
              </a:spcBef>
              <a:spcAft>
                <a:spcPts val="0"/>
              </a:spcAft>
              <a:buClr>
                <a:schemeClr val="dk1"/>
              </a:buClr>
              <a:buSzPts val="700"/>
              <a:buNone/>
              <a:defRPr sz="700"/>
            </a:lvl9pPr>
          </a:lstStyle>
          <a:p/>
        </p:txBody>
      </p:sp>
      <p:sp>
        <p:nvSpPr>
          <p:cNvPr id="84" name="Google Shape;84;p10"/>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85" name="Google Shape;85;p10"/>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86" name="Google Shape;86;p10"/>
          <p:cNvSpPr txBox="1"/>
          <p:nvPr>
            <p:ph idx="12" type="sldNum"/>
          </p:nvPr>
        </p:nvSpPr>
        <p:spPr>
          <a:xfrm>
            <a:off x="6463146"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cxnSp>
        <p:nvCxnSpPr>
          <p:cNvPr id="87" name="Google Shape;87;p10"/>
          <p:cNvCxnSpPr/>
          <p:nvPr/>
        </p:nvCxnSpPr>
        <p:spPr>
          <a:xfrm>
            <a:off x="645450" y="1545772"/>
            <a:ext cx="2948700" cy="0"/>
          </a:xfrm>
          <a:prstGeom prst="straightConnector1">
            <a:avLst/>
          </a:prstGeom>
          <a:noFill/>
          <a:ln cap="flat" cmpd="sng" w="9525">
            <a:solidFill>
              <a:srgbClr val="3DACA7"/>
            </a:solidFill>
            <a:prstDash val="solid"/>
            <a:round/>
            <a:headEnd len="sm" w="sm" type="none"/>
            <a:tailEnd len="sm" w="sm" type="none"/>
          </a:ln>
        </p:spPr>
      </p:cxnSp>
      <p:pic>
        <p:nvPicPr>
          <p:cNvPr id="88" name="Google Shape;88;p10"/>
          <p:cNvPicPr preferRelativeResize="0"/>
          <p:nvPr/>
        </p:nvPicPr>
        <p:blipFill rotWithShape="1">
          <a:blip r:embed="rId3">
            <a:alphaModFix/>
          </a:blip>
          <a:srcRect b="0" l="0" r="0" t="0"/>
          <a:stretch/>
        </p:blipFill>
        <p:spPr>
          <a:xfrm>
            <a:off x="7920471" y="416256"/>
            <a:ext cx="600075" cy="335756"/>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18" Type="http://schemas.openxmlformats.org/officeDocument/2006/relationships/theme" Target="../theme/theme1.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633845" y="274320"/>
            <a:ext cx="7886700" cy="994200"/>
          </a:xfrm>
          <a:prstGeom prst="rect">
            <a:avLst/>
          </a:prstGeom>
          <a:noFill/>
          <a:ln>
            <a:noFill/>
          </a:ln>
        </p:spPr>
        <p:txBody>
          <a:bodyPr anchorCtr="0" anchor="ctr" bIns="34275" lIns="68575" spcFirstLastPara="1" rIns="68575" wrap="square" tIns="34275">
            <a:noAutofit/>
          </a:bodyPr>
          <a:lstStyle>
            <a:lvl1pPr lvl="0" marR="0" rtl="0" algn="l">
              <a:lnSpc>
                <a:spcPct val="90000"/>
              </a:lnSpc>
              <a:spcBef>
                <a:spcPts val="0"/>
              </a:spcBef>
              <a:spcAft>
                <a:spcPts val="0"/>
              </a:spcAft>
              <a:buClr>
                <a:srgbClr val="3EADA7"/>
              </a:buClr>
              <a:buSzPts val="3300"/>
              <a:buFont typeface="Quattrocento Sans"/>
              <a:buNone/>
              <a:defRPr b="0" i="0" sz="3300" u="none" cap="none" strike="noStrike">
                <a:solidFill>
                  <a:srgbClr val="3EADA7"/>
                </a:solidFill>
                <a:latin typeface="Quattrocento Sans"/>
                <a:ea typeface="Quattrocento Sans"/>
                <a:cs typeface="Quattrocento Sans"/>
                <a:sym typeface="Quattrocento Sans"/>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7" name="Google Shape;7;p1"/>
          <p:cNvSpPr txBox="1"/>
          <p:nvPr>
            <p:ph idx="1" type="body"/>
          </p:nvPr>
        </p:nvSpPr>
        <p:spPr>
          <a:xfrm>
            <a:off x="633845" y="1371600"/>
            <a:ext cx="78867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chemeClr val="dk1"/>
              </a:buClr>
              <a:buSzPts val="2100"/>
              <a:buFont typeface="Noto Sans Symbols"/>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400"/>
              </a:spcBef>
              <a:spcAft>
                <a:spcPts val="0"/>
              </a:spcAft>
              <a:buClr>
                <a:schemeClr val="dk1"/>
              </a:buClr>
              <a:buSzPts val="1800"/>
              <a:buFont typeface="Noto Sans Symbols"/>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Noto Sans Symbols"/>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dk1"/>
              </a:buClr>
              <a:buSzPts val="1400"/>
              <a:buFont typeface="Noto Sans Symbols"/>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dk1"/>
              </a:buClr>
              <a:buSzPts val="1400"/>
              <a:buFont typeface="Noto Sans Symbols"/>
              <a:buChar char="⚫"/>
              <a:defRPr b="0" i="0" sz="1400" u="none" cap="none" strike="noStrike">
                <a:solidFill>
                  <a:schemeClr val="dk1"/>
                </a:solidFill>
                <a:latin typeface="Calibri"/>
                <a:ea typeface="Calibri"/>
                <a:cs typeface="Calibri"/>
                <a:sym typeface="Calibri"/>
              </a:defRPr>
            </a:lvl5pPr>
            <a:lvl6pPr indent="-317500" lvl="5" marL="2743200" marR="0" rtl="0" algn="l">
              <a:spcBef>
                <a:spcPts val="300"/>
              </a:spcBef>
              <a:spcAft>
                <a:spcPts val="0"/>
              </a:spcAft>
              <a:buClr>
                <a:schemeClr val="dk1"/>
              </a:buClr>
              <a:buSzPts val="1400"/>
              <a:buFont typeface="Noto Sans Symbols"/>
              <a:buChar char="⚫"/>
              <a:defRPr b="0" i="0" sz="1400" u="none" cap="none" strike="noStrike">
                <a:solidFill>
                  <a:schemeClr val="dk1"/>
                </a:solidFill>
                <a:latin typeface="Calibri"/>
                <a:ea typeface="Calibri"/>
                <a:cs typeface="Calibri"/>
                <a:sym typeface="Calibri"/>
              </a:defRPr>
            </a:lvl6pPr>
            <a:lvl7pPr indent="-317500" lvl="6" marL="3200400" marR="0" rtl="0" algn="l">
              <a:spcBef>
                <a:spcPts val="300"/>
              </a:spcBef>
              <a:spcAft>
                <a:spcPts val="0"/>
              </a:spcAft>
              <a:buClr>
                <a:schemeClr val="dk1"/>
              </a:buClr>
              <a:buSzPts val="1400"/>
              <a:buFont typeface="Noto Sans Symbols"/>
              <a:buChar char="⚫"/>
              <a:defRPr b="0" i="0" sz="1400" u="none" cap="none" strike="noStrike">
                <a:solidFill>
                  <a:schemeClr val="dk1"/>
                </a:solidFill>
                <a:latin typeface="Calibri"/>
                <a:ea typeface="Calibri"/>
                <a:cs typeface="Calibri"/>
                <a:sym typeface="Calibri"/>
              </a:defRPr>
            </a:lvl7pPr>
            <a:lvl8pPr indent="-317500" lvl="7" marL="3657600" marR="0" rtl="0" algn="l">
              <a:spcBef>
                <a:spcPts val="300"/>
              </a:spcBef>
              <a:spcAft>
                <a:spcPts val="0"/>
              </a:spcAft>
              <a:buClr>
                <a:schemeClr val="dk1"/>
              </a:buClr>
              <a:buSzPts val="1400"/>
              <a:buFont typeface="Noto Sans Symbols"/>
              <a:buChar char="⚫"/>
              <a:defRPr b="0" i="0" sz="1400" u="none" cap="none" strike="noStrike">
                <a:solidFill>
                  <a:schemeClr val="dk1"/>
                </a:solidFill>
                <a:latin typeface="Calibri"/>
                <a:ea typeface="Calibri"/>
                <a:cs typeface="Calibri"/>
                <a:sym typeface="Calibri"/>
              </a:defRPr>
            </a:lvl8pPr>
            <a:lvl9pPr indent="-317500" lvl="8" marL="4114800" marR="0" rtl="0" algn="l">
              <a:spcBef>
                <a:spcPts val="300"/>
              </a:spcBef>
              <a:spcAft>
                <a:spcPts val="0"/>
              </a:spcAft>
              <a:buClr>
                <a:schemeClr val="dk1"/>
              </a:buClr>
              <a:buSzPts val="1400"/>
              <a:buFont typeface="Noto Sans Symbols"/>
              <a:buChar char="⚫"/>
              <a:defRPr b="0" i="0" sz="1400" u="none" cap="none" strike="noStrike">
                <a:solidFill>
                  <a:schemeClr val="dk1"/>
                </a:solidFill>
                <a:latin typeface="Calibri"/>
                <a:ea typeface="Calibri"/>
                <a:cs typeface="Calibri"/>
                <a:sym typeface="Calibri"/>
              </a:defRPr>
            </a:lvl9pPr>
          </a:lstStyle>
          <a:p/>
        </p:txBody>
      </p:sp>
      <p:sp>
        <p:nvSpPr>
          <p:cNvPr id="8" name="Google Shape;8;p1"/>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SzPts val="1100"/>
              <a:buNone/>
              <a:defRPr b="0" i="0" sz="800" u="none" cap="none" strike="noStrike">
                <a:solidFill>
                  <a:srgbClr val="595959"/>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9" name="Google Shape;9;p1"/>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marR="0" rtl="0" algn="ctr">
              <a:spcBef>
                <a:spcPts val="0"/>
              </a:spcBef>
              <a:spcAft>
                <a:spcPts val="0"/>
              </a:spcAft>
              <a:buSzPts val="1100"/>
              <a:buNone/>
              <a:defRPr b="0" i="0" sz="800" u="none" cap="none" strike="noStrike">
                <a:solidFill>
                  <a:srgbClr val="595959"/>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0" name="Google Shape;10;p1"/>
          <p:cNvSpPr txBox="1"/>
          <p:nvPr>
            <p:ph idx="12" type="sldNum"/>
          </p:nvPr>
        </p:nvSpPr>
        <p:spPr>
          <a:xfrm>
            <a:off x="6463146"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800" u="none" cap="none" strike="noStrike">
                <a:solidFill>
                  <a:srgbClr val="888888"/>
                </a:solidFill>
                <a:latin typeface="Calibri"/>
                <a:ea typeface="Calibri"/>
                <a:cs typeface="Calibri"/>
                <a:sym typeface="Calibri"/>
              </a:defRPr>
            </a:lvl1pPr>
            <a:lvl2pPr indent="0" lvl="1" marL="0" marR="0" rtl="0" algn="r">
              <a:spcBef>
                <a:spcPts val="0"/>
              </a:spcBef>
              <a:buNone/>
              <a:defRPr b="0" i="0" sz="800" u="none" cap="none" strike="noStrike">
                <a:solidFill>
                  <a:srgbClr val="888888"/>
                </a:solidFill>
                <a:latin typeface="Calibri"/>
                <a:ea typeface="Calibri"/>
                <a:cs typeface="Calibri"/>
                <a:sym typeface="Calibri"/>
              </a:defRPr>
            </a:lvl2pPr>
            <a:lvl3pPr indent="0" lvl="2" marL="0" marR="0" rtl="0" algn="r">
              <a:spcBef>
                <a:spcPts val="0"/>
              </a:spcBef>
              <a:buNone/>
              <a:defRPr b="0" i="0" sz="800" u="none" cap="none" strike="noStrike">
                <a:solidFill>
                  <a:srgbClr val="888888"/>
                </a:solidFill>
                <a:latin typeface="Calibri"/>
                <a:ea typeface="Calibri"/>
                <a:cs typeface="Calibri"/>
                <a:sym typeface="Calibri"/>
              </a:defRPr>
            </a:lvl3pPr>
            <a:lvl4pPr indent="0" lvl="3" marL="0" marR="0" rtl="0" algn="r">
              <a:spcBef>
                <a:spcPts val="0"/>
              </a:spcBef>
              <a:buNone/>
              <a:defRPr b="0" i="0" sz="800" u="none" cap="none" strike="noStrike">
                <a:solidFill>
                  <a:srgbClr val="888888"/>
                </a:solidFill>
                <a:latin typeface="Calibri"/>
                <a:ea typeface="Calibri"/>
                <a:cs typeface="Calibri"/>
                <a:sym typeface="Calibri"/>
              </a:defRPr>
            </a:lvl4pPr>
            <a:lvl5pPr indent="0" lvl="4" marL="0" marR="0" rtl="0" algn="r">
              <a:spcBef>
                <a:spcPts val="0"/>
              </a:spcBef>
              <a:buNone/>
              <a:defRPr b="0" i="0" sz="800" u="none" cap="none" strike="noStrike">
                <a:solidFill>
                  <a:srgbClr val="888888"/>
                </a:solidFill>
                <a:latin typeface="Calibri"/>
                <a:ea typeface="Calibri"/>
                <a:cs typeface="Calibri"/>
                <a:sym typeface="Calibri"/>
              </a:defRPr>
            </a:lvl5pPr>
            <a:lvl6pPr indent="0" lvl="5" marL="0" marR="0" rtl="0" algn="r">
              <a:spcBef>
                <a:spcPts val="0"/>
              </a:spcBef>
              <a:buNone/>
              <a:defRPr b="0" i="0" sz="800" u="none" cap="none" strike="noStrike">
                <a:solidFill>
                  <a:srgbClr val="888888"/>
                </a:solidFill>
                <a:latin typeface="Calibri"/>
                <a:ea typeface="Calibri"/>
                <a:cs typeface="Calibri"/>
                <a:sym typeface="Calibri"/>
              </a:defRPr>
            </a:lvl6pPr>
            <a:lvl7pPr indent="0" lvl="6" marL="0" marR="0" rtl="0" algn="r">
              <a:spcBef>
                <a:spcPts val="0"/>
              </a:spcBef>
              <a:buNone/>
              <a:defRPr b="0" i="0" sz="800" u="none" cap="none" strike="noStrike">
                <a:solidFill>
                  <a:srgbClr val="888888"/>
                </a:solidFill>
                <a:latin typeface="Calibri"/>
                <a:ea typeface="Calibri"/>
                <a:cs typeface="Calibri"/>
                <a:sym typeface="Calibri"/>
              </a:defRPr>
            </a:lvl7pPr>
            <a:lvl8pPr indent="0" lvl="7" marL="0" marR="0" rtl="0" algn="r">
              <a:spcBef>
                <a:spcPts val="0"/>
              </a:spcBef>
              <a:buNone/>
              <a:defRPr b="0" i="0" sz="800" u="none" cap="none" strike="noStrike">
                <a:solidFill>
                  <a:srgbClr val="888888"/>
                </a:solidFill>
                <a:latin typeface="Calibri"/>
                <a:ea typeface="Calibri"/>
                <a:cs typeface="Calibri"/>
                <a:sym typeface="Calibri"/>
              </a:defRPr>
            </a:lvl8pPr>
            <a:lvl9pPr indent="0" lvl="8" marL="0" marR="0" rtl="0" algn="r">
              <a:spcBef>
                <a:spcPts val="0"/>
              </a:spcBef>
              <a:buNone/>
              <a:defRPr b="0" i="0" sz="8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https://github.com/SakshxmSingh/Pan-Indian-Language-Classifier"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17.png"/><Relationship Id="rId4" Type="http://schemas.openxmlformats.org/officeDocument/2006/relationships/image" Target="../media/image14.png"/><Relationship Id="rId5" Type="http://schemas.openxmlformats.org/officeDocument/2006/relationships/image" Target="../media/image1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15.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2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2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25.gi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image" Target="../media/image9.png"/><Relationship Id="rId4" Type="http://schemas.openxmlformats.org/officeDocument/2006/relationships/image" Target="../media/image1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2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2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3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image" Target="../media/image2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image" Target="../media/image3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 Id="rId3" Type="http://schemas.openxmlformats.org/officeDocument/2006/relationships/image" Target="../media/image3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 Id="rId3" Type="http://schemas.openxmlformats.org/officeDocument/2006/relationships/image" Target="../media/image3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 Id="rId3" Type="http://schemas.openxmlformats.org/officeDocument/2006/relationships/image" Target="../media/image3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 Id="rId3" Type="http://schemas.openxmlformats.org/officeDocument/2006/relationships/image" Target="../media/image26.png"/><Relationship Id="rId4" Type="http://schemas.openxmlformats.org/officeDocument/2006/relationships/image" Target="../media/image2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 Id="rId3" Type="http://schemas.openxmlformats.org/officeDocument/2006/relationships/image" Target="../media/image28.png"/><Relationship Id="rId4" Type="http://schemas.openxmlformats.org/officeDocument/2006/relationships/image" Target="../media/image2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 Id="rId3" Type="http://schemas.openxmlformats.org/officeDocument/2006/relationships/image" Target="../media/image3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5.xml"/><Relationship Id="rId3" Type="http://schemas.openxmlformats.org/officeDocument/2006/relationships/image" Target="../media/image31.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35.png"/><Relationship Id="rId4" Type="http://schemas.openxmlformats.org/officeDocument/2006/relationships/hyperlink" Target="http://drive.google.com/file/d/1JzE1PLEx_nYYNOgcZ3ngQTkHiSTDHxV6/view" TargetMode="External"/><Relationship Id="rId5" Type="http://schemas.openxmlformats.org/officeDocument/2006/relationships/image" Target="../media/image4.png"/></Relationships>
</file>

<file path=ppt/slides/_rels/slide7.xml.rels><?xml version="1.0" encoding="UTF-8" standalone="yes"?><Relationships xmlns="http://schemas.openxmlformats.org/package/2006/relationships"><Relationship Id="rId11" Type="http://schemas.openxmlformats.org/officeDocument/2006/relationships/hyperlink" Target="http://drive.google.com/file/d/1mxnGOrfgH9Ym6Kml94DKNtdodhiL3-C2/view" TargetMode="External"/><Relationship Id="rId10" Type="http://schemas.openxmlformats.org/officeDocument/2006/relationships/hyperlink" Target="http://drive.google.com/file/d/11UZj0pOQPQpLfHamya1EiA-vmtQsGWV2/view" TargetMode="External"/><Relationship Id="rId13" Type="http://schemas.openxmlformats.org/officeDocument/2006/relationships/hyperlink" Target="http://drive.google.com/file/d/14xgfC0JDf51IRGChCz9n_Gtj37QKIxnY/view" TargetMode="External"/><Relationship Id="rId12" Type="http://schemas.openxmlformats.org/officeDocument/2006/relationships/hyperlink" Target="http://drive.google.com/file/d/1uODzNEf4ReZwVt4mQU6IHo2D6ZsHGYbT/view" TargetMode="External"/><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13.png"/><Relationship Id="rId4" Type="http://schemas.openxmlformats.org/officeDocument/2006/relationships/hyperlink" Target="http://drive.google.com/file/d/1y3f1l5EbMMEG11IwIz9tkjGVxPOVTtjl/view" TargetMode="External"/><Relationship Id="rId9" Type="http://schemas.openxmlformats.org/officeDocument/2006/relationships/hyperlink" Target="http://drive.google.com/file/d/1HlBZLbpSwn7ZBTWZF3BubPkRcE7dwCPm/view" TargetMode="External"/><Relationship Id="rId5" Type="http://schemas.openxmlformats.org/officeDocument/2006/relationships/image" Target="../media/image4.png"/><Relationship Id="rId6" Type="http://schemas.openxmlformats.org/officeDocument/2006/relationships/hyperlink" Target="http://drive.google.com/file/d/1GYzw2lXF_eGI-urNfmIKJdjm9x5yuATv/view" TargetMode="External"/><Relationship Id="rId7" Type="http://schemas.openxmlformats.org/officeDocument/2006/relationships/hyperlink" Target="http://drive.google.com/file/d/1c1Lr-bIKpo_N4wNbpuHLSUOYxjoUME52/view" TargetMode="External"/><Relationship Id="rId8" Type="http://schemas.openxmlformats.org/officeDocument/2006/relationships/hyperlink" Target="http://drive.google.com/file/d/1PdNWW2lk2jcyvm7alg3B3otyWPPQjh7-/view"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3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19"/>
          <p:cNvSpPr txBox="1"/>
          <p:nvPr>
            <p:ph idx="1" type="subTitle"/>
          </p:nvPr>
        </p:nvSpPr>
        <p:spPr>
          <a:xfrm>
            <a:off x="1409425" y="2290475"/>
            <a:ext cx="7236600" cy="1532100"/>
          </a:xfrm>
          <a:prstGeom prst="rect">
            <a:avLst/>
          </a:prstGeom>
        </p:spPr>
        <p:txBody>
          <a:bodyPr anchorCtr="0" anchor="t" bIns="34275" lIns="68575" spcFirstLastPara="1" rIns="68575" wrap="square" tIns="34275">
            <a:noAutofit/>
          </a:bodyPr>
          <a:lstStyle/>
          <a:p>
            <a:pPr indent="0" lvl="0" marL="0" rtl="0" algn="r">
              <a:spcBef>
                <a:spcPts val="800"/>
              </a:spcBef>
              <a:spcAft>
                <a:spcPts val="0"/>
              </a:spcAft>
              <a:buNone/>
            </a:pPr>
            <a:r>
              <a:rPr lang="en">
                <a:latin typeface="DM Serif Text"/>
                <a:ea typeface="DM Serif Text"/>
                <a:cs typeface="DM Serif Text"/>
                <a:sym typeface="DM Serif Text"/>
              </a:rPr>
              <a:t>Ritika Thakur |zSaksham Singh </a:t>
            </a:r>
            <a:r>
              <a:rPr lang="en">
                <a:latin typeface="DM Serif Text"/>
                <a:ea typeface="DM Serif Text"/>
                <a:cs typeface="DM Serif Text"/>
                <a:sym typeface="DM Serif Text"/>
              </a:rPr>
              <a:t>|  Sarthak Gupta </a:t>
            </a:r>
            <a:r>
              <a:rPr lang="en">
                <a:latin typeface="DM Serif Text"/>
                <a:ea typeface="DM Serif Text"/>
                <a:cs typeface="DM Serif Text"/>
                <a:sym typeface="DM Serif Text"/>
              </a:rPr>
              <a:t>|  Sidhartha Garg</a:t>
            </a:r>
            <a:endParaRPr>
              <a:latin typeface="DM Serif Text"/>
              <a:ea typeface="DM Serif Text"/>
              <a:cs typeface="DM Serif Text"/>
              <a:sym typeface="DM Serif Text"/>
            </a:endParaRPr>
          </a:p>
          <a:p>
            <a:pPr indent="0" lvl="0" marL="0" rtl="0" algn="r">
              <a:spcBef>
                <a:spcPts val="800"/>
              </a:spcBef>
              <a:spcAft>
                <a:spcPts val="0"/>
              </a:spcAft>
              <a:buNone/>
            </a:pPr>
            <a:r>
              <a:rPr lang="en">
                <a:latin typeface="DM Serif Text"/>
                <a:ea typeface="DM Serif Text"/>
                <a:cs typeface="DM Serif Text"/>
                <a:sym typeface="DM Serif Text"/>
              </a:rPr>
              <a:t>Group 30</a:t>
            </a:r>
            <a:endParaRPr>
              <a:latin typeface="DM Serif Text"/>
              <a:ea typeface="DM Serif Text"/>
              <a:cs typeface="DM Serif Text"/>
              <a:sym typeface="DM Serif Text"/>
            </a:endParaRPr>
          </a:p>
          <a:p>
            <a:pPr indent="0" lvl="0" marL="0" rtl="0" algn="r">
              <a:spcBef>
                <a:spcPts val="800"/>
              </a:spcBef>
              <a:spcAft>
                <a:spcPts val="0"/>
              </a:spcAft>
              <a:buNone/>
            </a:pPr>
            <a:r>
              <a:rPr lang="en">
                <a:latin typeface="DM Serif Text"/>
                <a:ea typeface="DM Serif Text"/>
                <a:cs typeface="DM Serif Text"/>
                <a:sym typeface="DM Serif Text"/>
              </a:rPr>
              <a:t>ML Endsem Project</a:t>
            </a:r>
            <a:endParaRPr>
              <a:latin typeface="DM Serif Text"/>
              <a:ea typeface="DM Serif Text"/>
              <a:cs typeface="DM Serif Text"/>
              <a:sym typeface="DM Serif Text"/>
            </a:endParaRPr>
          </a:p>
          <a:p>
            <a:pPr indent="0" lvl="0" marL="0" rtl="0" algn="r">
              <a:spcBef>
                <a:spcPts val="800"/>
              </a:spcBef>
              <a:spcAft>
                <a:spcPts val="0"/>
              </a:spcAft>
              <a:buNone/>
            </a:pPr>
            <a:r>
              <a:rPr lang="en" u="sng">
                <a:solidFill>
                  <a:schemeClr val="lt1"/>
                </a:solidFill>
                <a:latin typeface="DM Serif Text"/>
                <a:ea typeface="DM Serif Text"/>
                <a:cs typeface="DM Serif Text"/>
                <a:sym typeface="DM Serif Text"/>
                <a:hlinkClick r:id="rId3">
                  <a:extLst>
                    <a:ext uri="{A12FA001-AC4F-418D-AE19-62706E023703}">
                      <ahyp:hlinkClr val="tx"/>
                    </a:ext>
                  </a:extLst>
                </a:hlinkClick>
              </a:rPr>
              <a:t>Github Repository</a:t>
            </a:r>
            <a:endParaRPr>
              <a:solidFill>
                <a:schemeClr val="lt1"/>
              </a:solidFill>
              <a:latin typeface="DM Serif Text"/>
              <a:ea typeface="DM Serif Text"/>
              <a:cs typeface="DM Serif Text"/>
              <a:sym typeface="DM Serif Text"/>
            </a:endParaRPr>
          </a:p>
        </p:txBody>
      </p:sp>
      <p:sp>
        <p:nvSpPr>
          <p:cNvPr id="169" name="Google Shape;169;p19"/>
          <p:cNvSpPr txBox="1"/>
          <p:nvPr>
            <p:ph type="ctrTitle"/>
          </p:nvPr>
        </p:nvSpPr>
        <p:spPr>
          <a:xfrm>
            <a:off x="342900" y="747300"/>
            <a:ext cx="8458200" cy="1406400"/>
          </a:xfrm>
          <a:prstGeom prst="rect">
            <a:avLst/>
          </a:prstGeom>
        </p:spPr>
        <p:txBody>
          <a:bodyPr anchorCtr="0" anchor="b" bIns="34275" lIns="68575" spcFirstLastPara="1" rIns="68575" wrap="square" tIns="34275">
            <a:noAutofit/>
          </a:bodyPr>
          <a:lstStyle/>
          <a:p>
            <a:pPr indent="0" lvl="0" marL="0" rtl="0" algn="ctr">
              <a:spcBef>
                <a:spcPts val="0"/>
              </a:spcBef>
              <a:spcAft>
                <a:spcPts val="0"/>
              </a:spcAft>
              <a:buClr>
                <a:schemeClr val="dk1"/>
              </a:buClr>
              <a:buSzPts val="1100"/>
              <a:buFont typeface="Arial"/>
              <a:buNone/>
            </a:pPr>
            <a:r>
              <a:rPr lang="en" sz="3200">
                <a:latin typeface="DM Serif Display"/>
                <a:ea typeface="DM Serif Display"/>
                <a:cs typeface="DM Serif Display"/>
                <a:sym typeface="DM Serif Display"/>
              </a:rPr>
              <a:t>Language Recognition from Audio for Pan Indian Languages</a:t>
            </a:r>
            <a:endParaRPr sz="3200">
              <a:latin typeface="DM Serif Display"/>
              <a:ea typeface="DM Serif Display"/>
              <a:cs typeface="DM Serif Display"/>
              <a:sym typeface="DM Serif Display"/>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28"/>
          <p:cNvSpPr txBox="1"/>
          <p:nvPr>
            <p:ph type="title"/>
          </p:nvPr>
        </p:nvSpPr>
        <p:spPr>
          <a:xfrm>
            <a:off x="633845" y="274320"/>
            <a:ext cx="7084200" cy="6195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latin typeface="DM Serif Display"/>
                <a:ea typeface="DM Serif Display"/>
                <a:cs typeface="DM Serif Display"/>
                <a:sym typeface="DM Serif Display"/>
              </a:rPr>
              <a:t>Methodology/</a:t>
            </a:r>
            <a:r>
              <a:rPr lang="en" sz="2400">
                <a:latin typeface="DM Serif Display"/>
                <a:ea typeface="DM Serif Display"/>
                <a:cs typeface="DM Serif Display"/>
                <a:sym typeface="DM Serif Display"/>
              </a:rPr>
              <a:t>Preprocessing/</a:t>
            </a:r>
            <a:r>
              <a:rPr lang="en" sz="2000">
                <a:latin typeface="DM Serif Display"/>
                <a:ea typeface="DM Serif Display"/>
                <a:cs typeface="DM Serif Display"/>
                <a:sym typeface="DM Serif Display"/>
              </a:rPr>
              <a:t>Data-Cleaning</a:t>
            </a:r>
            <a:endParaRPr sz="2000">
              <a:latin typeface="DM Serif Display"/>
              <a:ea typeface="DM Serif Display"/>
              <a:cs typeface="DM Serif Display"/>
              <a:sym typeface="DM Serif Display"/>
            </a:endParaRPr>
          </a:p>
        </p:txBody>
      </p:sp>
      <p:sp>
        <p:nvSpPr>
          <p:cNvPr id="256" name="Google Shape;256;p28"/>
          <p:cNvSpPr txBox="1"/>
          <p:nvPr>
            <p:ph idx="1" type="body"/>
          </p:nvPr>
        </p:nvSpPr>
        <p:spPr>
          <a:xfrm>
            <a:off x="633850" y="1035875"/>
            <a:ext cx="7962600" cy="3863700"/>
          </a:xfrm>
          <a:prstGeom prst="rect">
            <a:avLst/>
          </a:prstGeom>
        </p:spPr>
        <p:txBody>
          <a:bodyPr anchorCtr="0" anchor="t" bIns="34275" lIns="68575" spcFirstLastPara="1" rIns="68575" wrap="square" tIns="34275">
            <a:noAutofit/>
          </a:bodyPr>
          <a:lstStyle/>
          <a:p>
            <a:pPr indent="0" lvl="0" marL="0" rtl="0" algn="just">
              <a:lnSpc>
                <a:spcPct val="115000"/>
              </a:lnSpc>
              <a:spcBef>
                <a:spcPts val="0"/>
              </a:spcBef>
              <a:spcAft>
                <a:spcPts val="0"/>
              </a:spcAft>
              <a:buClr>
                <a:schemeClr val="dk1"/>
              </a:buClr>
              <a:buSzPts val="1100"/>
              <a:buFont typeface="Arial"/>
              <a:buNone/>
            </a:pPr>
            <a:r>
              <a:rPr lang="en" sz="2000">
                <a:solidFill>
                  <a:srgbClr val="434343"/>
                </a:solidFill>
                <a:latin typeface="Times New Roman"/>
                <a:ea typeface="Times New Roman"/>
                <a:cs typeface="Times New Roman"/>
                <a:sym typeface="Times New Roman"/>
              </a:rPr>
              <a:t>Discarding of files if</a:t>
            </a:r>
            <a:br>
              <a:rPr lang="en" sz="1600">
                <a:solidFill>
                  <a:srgbClr val="434343"/>
                </a:solidFill>
                <a:latin typeface="Times New Roman"/>
                <a:ea typeface="Times New Roman"/>
                <a:cs typeface="Times New Roman"/>
                <a:sym typeface="Times New Roman"/>
              </a:rPr>
            </a:br>
            <a:r>
              <a:rPr lang="en" sz="1600">
                <a:solidFill>
                  <a:srgbClr val="434343"/>
                </a:solidFill>
                <a:latin typeface="Times New Roman"/>
                <a:ea typeface="Times New Roman"/>
                <a:cs typeface="Times New Roman"/>
                <a:sym typeface="Times New Roman"/>
              </a:rPr>
              <a:t>	- </a:t>
            </a:r>
            <a:r>
              <a:rPr lang="en" sz="1700">
                <a:solidFill>
                  <a:srgbClr val="434343"/>
                </a:solidFill>
                <a:latin typeface="Times New Roman"/>
                <a:ea typeface="Times New Roman"/>
                <a:cs typeface="Times New Roman"/>
                <a:sym typeface="Times New Roman"/>
              </a:rPr>
              <a:t>length is 0 seconds </a:t>
            </a:r>
            <a:br>
              <a:rPr lang="en" sz="1700">
                <a:solidFill>
                  <a:srgbClr val="434343"/>
                </a:solidFill>
                <a:latin typeface="Times New Roman"/>
                <a:ea typeface="Times New Roman"/>
                <a:cs typeface="Times New Roman"/>
                <a:sym typeface="Times New Roman"/>
              </a:rPr>
            </a:br>
            <a:r>
              <a:rPr lang="en" sz="1700">
                <a:solidFill>
                  <a:srgbClr val="434343"/>
                </a:solidFill>
                <a:latin typeface="Times New Roman"/>
                <a:ea typeface="Times New Roman"/>
                <a:cs typeface="Times New Roman"/>
                <a:sym typeface="Times New Roman"/>
              </a:rPr>
              <a:t>	- Signal-to-Noise Ratio above 0.02 (noisy)</a:t>
            </a:r>
            <a:endParaRPr sz="1700">
              <a:solidFill>
                <a:srgbClr val="434343"/>
              </a:solidFill>
              <a:latin typeface="Times New Roman"/>
              <a:ea typeface="Times New Roman"/>
              <a:cs typeface="Times New Roman"/>
              <a:sym typeface="Times New Roman"/>
            </a:endParaRPr>
          </a:p>
          <a:p>
            <a:pPr indent="0" lvl="0" marL="0" rtl="0" algn="just">
              <a:lnSpc>
                <a:spcPct val="115000"/>
              </a:lnSpc>
              <a:spcBef>
                <a:spcPts val="1200"/>
              </a:spcBef>
              <a:spcAft>
                <a:spcPts val="0"/>
              </a:spcAft>
              <a:buNone/>
            </a:pPr>
            <a:r>
              <a:rPr lang="en" sz="2000">
                <a:solidFill>
                  <a:srgbClr val="434343"/>
                </a:solidFill>
                <a:latin typeface="Times New Roman"/>
                <a:ea typeface="Times New Roman"/>
                <a:cs typeface="Times New Roman"/>
                <a:sym typeface="Times New Roman"/>
              </a:rPr>
              <a:t>Removal of silent segments (segments with amp &lt; 20dB)</a:t>
            </a:r>
            <a:r>
              <a:rPr lang="en">
                <a:solidFill>
                  <a:srgbClr val="434343"/>
                </a:solidFill>
                <a:latin typeface="Times New Roman"/>
                <a:ea typeface="Times New Roman"/>
                <a:cs typeface="Times New Roman"/>
                <a:sym typeface="Times New Roman"/>
              </a:rPr>
              <a:t> </a:t>
            </a:r>
            <a:r>
              <a:rPr lang="en" sz="1700">
                <a:solidFill>
                  <a:srgbClr val="434343"/>
                </a:solidFill>
                <a:latin typeface="Times New Roman"/>
                <a:ea typeface="Times New Roman"/>
                <a:cs typeface="Times New Roman"/>
                <a:sym typeface="Times New Roman"/>
              </a:rPr>
              <a:t>(Completely or partially silent)</a:t>
            </a:r>
            <a:endParaRPr sz="1700">
              <a:solidFill>
                <a:srgbClr val="434343"/>
              </a:solidFill>
              <a:latin typeface="Times New Roman"/>
              <a:ea typeface="Times New Roman"/>
              <a:cs typeface="Times New Roman"/>
              <a:sym typeface="Times New Roman"/>
            </a:endParaRPr>
          </a:p>
          <a:p>
            <a:pPr indent="0" lvl="0" marL="0" rtl="0" algn="just">
              <a:lnSpc>
                <a:spcPct val="115000"/>
              </a:lnSpc>
              <a:spcBef>
                <a:spcPts val="1200"/>
              </a:spcBef>
              <a:spcAft>
                <a:spcPts val="0"/>
              </a:spcAft>
              <a:buClr>
                <a:schemeClr val="dk1"/>
              </a:buClr>
              <a:buSzPts val="1100"/>
              <a:buFont typeface="Arial"/>
              <a:buNone/>
            </a:pPr>
            <a:r>
              <a:rPr lang="en" sz="2000">
                <a:solidFill>
                  <a:srgbClr val="434343"/>
                </a:solidFill>
                <a:latin typeface="Times New Roman"/>
                <a:ea typeface="Times New Roman"/>
                <a:cs typeface="Times New Roman"/>
                <a:sym typeface="Times New Roman"/>
              </a:rPr>
              <a:t>Padding of files if length &lt; 5 seconds</a:t>
            </a:r>
            <a:br>
              <a:rPr lang="en" sz="2000">
                <a:solidFill>
                  <a:srgbClr val="434343"/>
                </a:solidFill>
                <a:latin typeface="Times New Roman"/>
                <a:ea typeface="Times New Roman"/>
                <a:cs typeface="Times New Roman"/>
                <a:sym typeface="Times New Roman"/>
              </a:rPr>
            </a:br>
            <a:r>
              <a:rPr lang="en" sz="2000">
                <a:solidFill>
                  <a:srgbClr val="434343"/>
                </a:solidFill>
                <a:latin typeface="Times New Roman"/>
                <a:ea typeface="Times New Roman"/>
                <a:cs typeface="Times New Roman"/>
                <a:sym typeface="Times New Roman"/>
              </a:rPr>
              <a:t>Trimming of files if length &gt; 5 seconds</a:t>
            </a:r>
            <a:endParaRPr sz="2000">
              <a:solidFill>
                <a:srgbClr val="434343"/>
              </a:solidFill>
              <a:latin typeface="Times New Roman"/>
              <a:ea typeface="Times New Roman"/>
              <a:cs typeface="Times New Roman"/>
              <a:sym typeface="Times New Roman"/>
            </a:endParaRPr>
          </a:p>
          <a:p>
            <a:pPr indent="0" lvl="0" marL="0" rtl="0" algn="just">
              <a:lnSpc>
                <a:spcPct val="115000"/>
              </a:lnSpc>
              <a:spcBef>
                <a:spcPts val="1200"/>
              </a:spcBef>
              <a:spcAft>
                <a:spcPts val="0"/>
              </a:spcAft>
              <a:buClr>
                <a:schemeClr val="dk1"/>
              </a:buClr>
              <a:buSzPts val="1100"/>
              <a:buFont typeface="Arial"/>
              <a:buNone/>
            </a:pPr>
            <a:r>
              <a:rPr lang="en" sz="2000">
                <a:solidFill>
                  <a:srgbClr val="434343"/>
                </a:solidFill>
                <a:latin typeface="Times New Roman"/>
                <a:ea typeface="Times New Roman"/>
                <a:cs typeface="Times New Roman"/>
                <a:sym typeface="Times New Roman"/>
              </a:rPr>
              <a:t>Audio normalization for all files</a:t>
            </a:r>
            <a:endParaRPr sz="2000">
              <a:solidFill>
                <a:srgbClr val="434343"/>
              </a:solidFill>
              <a:latin typeface="Times New Roman"/>
              <a:ea typeface="Times New Roman"/>
              <a:cs typeface="Times New Roman"/>
              <a:sym typeface="Times New Roman"/>
            </a:endParaRPr>
          </a:p>
          <a:p>
            <a:pPr indent="0" lvl="0" marL="0" rtl="0" algn="just">
              <a:lnSpc>
                <a:spcPct val="115000"/>
              </a:lnSpc>
              <a:spcBef>
                <a:spcPts val="1200"/>
              </a:spcBef>
              <a:spcAft>
                <a:spcPts val="0"/>
              </a:spcAft>
              <a:buClr>
                <a:schemeClr val="dk1"/>
              </a:buClr>
              <a:buSzPts val="1100"/>
              <a:buFont typeface="Arial"/>
              <a:buNone/>
            </a:pPr>
            <a:r>
              <a:t/>
            </a:r>
            <a:endParaRPr>
              <a:solidFill>
                <a:srgbClr val="434343"/>
              </a:solidFill>
              <a:latin typeface="Roboto"/>
              <a:ea typeface="Roboto"/>
              <a:cs typeface="Roboto"/>
              <a:sym typeface="Roboto"/>
            </a:endParaRPr>
          </a:p>
          <a:p>
            <a:pPr indent="0" lvl="0" marL="0" rtl="0" algn="just">
              <a:lnSpc>
                <a:spcPct val="115000"/>
              </a:lnSpc>
              <a:spcBef>
                <a:spcPts val="1200"/>
              </a:spcBef>
              <a:spcAft>
                <a:spcPts val="0"/>
              </a:spcAft>
              <a:buNone/>
            </a:pPr>
            <a:r>
              <a:t/>
            </a:r>
            <a:endParaRPr>
              <a:solidFill>
                <a:srgbClr val="434343"/>
              </a:solidFill>
              <a:latin typeface="Roboto"/>
              <a:ea typeface="Roboto"/>
              <a:cs typeface="Roboto"/>
              <a:sym typeface="Roboto"/>
            </a:endParaRPr>
          </a:p>
          <a:p>
            <a:pPr indent="0" lvl="0" marL="0" rtl="0" algn="just">
              <a:lnSpc>
                <a:spcPct val="115000"/>
              </a:lnSpc>
              <a:spcBef>
                <a:spcPts val="1200"/>
              </a:spcBef>
              <a:spcAft>
                <a:spcPts val="1200"/>
              </a:spcAft>
              <a:buNone/>
            </a:pPr>
            <a:r>
              <a:t/>
            </a:r>
            <a:endParaRPr sz="1900">
              <a:solidFill>
                <a:srgbClr val="434343"/>
              </a:solidFill>
              <a:latin typeface="Roboto"/>
              <a:ea typeface="Roboto"/>
              <a:cs typeface="Roboto"/>
              <a:sym typeface="Roboto"/>
            </a:endParaRPr>
          </a:p>
        </p:txBody>
      </p:sp>
      <p:sp>
        <p:nvSpPr>
          <p:cNvPr id="257" name="Google Shape;257;p28"/>
          <p:cNvSpPr txBox="1"/>
          <p:nvPr>
            <p:ph idx="12" type="sldNum"/>
          </p:nvPr>
        </p:nvSpPr>
        <p:spPr>
          <a:xfrm>
            <a:off x="6463146" y="4767263"/>
            <a:ext cx="20574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pic>
        <p:nvPicPr>
          <p:cNvPr id="258" name="Google Shape;258;p28"/>
          <p:cNvPicPr preferRelativeResize="0"/>
          <p:nvPr/>
        </p:nvPicPr>
        <p:blipFill rotWithShape="1">
          <a:blip r:embed="rId3">
            <a:alphaModFix/>
          </a:blip>
          <a:srcRect b="0" l="0" r="-29048" t="-29048"/>
          <a:stretch/>
        </p:blipFill>
        <p:spPr>
          <a:xfrm>
            <a:off x="2109625" y="2321475"/>
            <a:ext cx="619500" cy="619500"/>
          </a:xfrm>
          <a:prstGeom prst="rect">
            <a:avLst/>
          </a:prstGeom>
          <a:noFill/>
          <a:ln>
            <a:noFill/>
          </a:ln>
        </p:spPr>
      </p:pic>
      <p:pic>
        <p:nvPicPr>
          <p:cNvPr id="259" name="Google Shape;259;p28"/>
          <p:cNvPicPr preferRelativeResize="0"/>
          <p:nvPr/>
        </p:nvPicPr>
        <p:blipFill>
          <a:blip r:embed="rId4">
            <a:alphaModFix/>
          </a:blip>
          <a:stretch>
            <a:fillRect/>
          </a:stretch>
        </p:blipFill>
        <p:spPr>
          <a:xfrm>
            <a:off x="4884525" y="1621475"/>
            <a:ext cx="578100" cy="466300"/>
          </a:xfrm>
          <a:prstGeom prst="rect">
            <a:avLst/>
          </a:prstGeom>
          <a:noFill/>
          <a:ln>
            <a:noFill/>
          </a:ln>
        </p:spPr>
      </p:pic>
      <p:pic>
        <p:nvPicPr>
          <p:cNvPr id="260" name="Google Shape;260;p28"/>
          <p:cNvPicPr preferRelativeResize="0"/>
          <p:nvPr/>
        </p:nvPicPr>
        <p:blipFill>
          <a:blip r:embed="rId5">
            <a:alphaModFix/>
          </a:blip>
          <a:stretch>
            <a:fillRect/>
          </a:stretch>
        </p:blipFill>
        <p:spPr>
          <a:xfrm>
            <a:off x="5182600" y="1661125"/>
            <a:ext cx="578100" cy="4663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29"/>
          <p:cNvSpPr txBox="1"/>
          <p:nvPr>
            <p:ph type="title"/>
          </p:nvPr>
        </p:nvSpPr>
        <p:spPr>
          <a:xfrm>
            <a:off x="633845" y="274320"/>
            <a:ext cx="7084200" cy="6195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latin typeface="DM Serif Display"/>
                <a:ea typeface="DM Serif Display"/>
                <a:cs typeface="DM Serif Display"/>
                <a:sym typeface="DM Serif Display"/>
              </a:rPr>
              <a:t>Methodology/</a:t>
            </a:r>
            <a:r>
              <a:rPr lang="en" sz="2400">
                <a:latin typeface="DM Serif Display"/>
                <a:ea typeface="DM Serif Display"/>
                <a:cs typeface="DM Serif Display"/>
                <a:sym typeface="DM Serif Display"/>
              </a:rPr>
              <a:t>Preprocessing/</a:t>
            </a:r>
            <a:r>
              <a:rPr lang="en" sz="2000">
                <a:latin typeface="DM Serif Display"/>
                <a:ea typeface="DM Serif Display"/>
                <a:cs typeface="DM Serif Display"/>
                <a:sym typeface="DM Serif Display"/>
              </a:rPr>
              <a:t>Feature-extraction</a:t>
            </a:r>
            <a:endParaRPr sz="2000">
              <a:latin typeface="DM Serif Display"/>
              <a:ea typeface="DM Serif Display"/>
              <a:cs typeface="DM Serif Display"/>
              <a:sym typeface="DM Serif Display"/>
            </a:endParaRPr>
          </a:p>
        </p:txBody>
      </p:sp>
      <p:sp>
        <p:nvSpPr>
          <p:cNvPr id="266" name="Google Shape;266;p29"/>
          <p:cNvSpPr txBox="1"/>
          <p:nvPr>
            <p:ph idx="12" type="sldNum"/>
          </p:nvPr>
        </p:nvSpPr>
        <p:spPr>
          <a:xfrm>
            <a:off x="6463146" y="4767263"/>
            <a:ext cx="20574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pic>
        <p:nvPicPr>
          <p:cNvPr id="267" name="Google Shape;267;p29"/>
          <p:cNvPicPr preferRelativeResize="0"/>
          <p:nvPr/>
        </p:nvPicPr>
        <p:blipFill>
          <a:blip r:embed="rId3">
            <a:alphaModFix/>
          </a:blip>
          <a:stretch>
            <a:fillRect/>
          </a:stretch>
        </p:blipFill>
        <p:spPr>
          <a:xfrm>
            <a:off x="152400" y="1046220"/>
            <a:ext cx="2707829" cy="3944879"/>
          </a:xfrm>
          <a:prstGeom prst="rect">
            <a:avLst/>
          </a:prstGeom>
          <a:noFill/>
          <a:ln>
            <a:noFill/>
          </a:ln>
        </p:spPr>
      </p:pic>
      <p:pic>
        <p:nvPicPr>
          <p:cNvPr id="268" name="Google Shape;268;p29"/>
          <p:cNvPicPr preferRelativeResize="0"/>
          <p:nvPr/>
        </p:nvPicPr>
        <p:blipFill>
          <a:blip r:embed="rId4">
            <a:alphaModFix/>
          </a:blip>
          <a:stretch>
            <a:fillRect/>
          </a:stretch>
        </p:blipFill>
        <p:spPr>
          <a:xfrm>
            <a:off x="2748054" y="1167345"/>
            <a:ext cx="5978972" cy="332640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30"/>
          <p:cNvSpPr txBox="1"/>
          <p:nvPr>
            <p:ph type="title"/>
          </p:nvPr>
        </p:nvSpPr>
        <p:spPr>
          <a:xfrm>
            <a:off x="633845" y="274320"/>
            <a:ext cx="7084200" cy="6195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latin typeface="DM Serif Display"/>
                <a:ea typeface="DM Serif Display"/>
                <a:cs typeface="DM Serif Display"/>
                <a:sym typeface="DM Serif Display"/>
              </a:rPr>
              <a:t>Methodology/</a:t>
            </a:r>
            <a:r>
              <a:rPr lang="en" sz="2400">
                <a:latin typeface="DM Serif Display"/>
                <a:ea typeface="DM Serif Display"/>
                <a:cs typeface="DM Serif Display"/>
                <a:sym typeface="DM Serif Display"/>
              </a:rPr>
              <a:t>Model-selection</a:t>
            </a:r>
            <a:endParaRPr sz="2000">
              <a:latin typeface="DM Serif Display"/>
              <a:ea typeface="DM Serif Display"/>
              <a:cs typeface="DM Serif Display"/>
              <a:sym typeface="DM Serif Display"/>
            </a:endParaRPr>
          </a:p>
        </p:txBody>
      </p:sp>
      <p:sp>
        <p:nvSpPr>
          <p:cNvPr id="274" name="Google Shape;274;p30"/>
          <p:cNvSpPr txBox="1"/>
          <p:nvPr>
            <p:ph idx="12" type="sldNum"/>
          </p:nvPr>
        </p:nvSpPr>
        <p:spPr>
          <a:xfrm>
            <a:off x="6463146" y="4767263"/>
            <a:ext cx="20574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
        <p:nvSpPr>
          <p:cNvPr id="275" name="Google Shape;275;p30"/>
          <p:cNvSpPr txBox="1"/>
          <p:nvPr>
            <p:ph idx="1" type="body"/>
          </p:nvPr>
        </p:nvSpPr>
        <p:spPr>
          <a:xfrm>
            <a:off x="633850" y="1030850"/>
            <a:ext cx="7962600" cy="3599400"/>
          </a:xfrm>
          <a:prstGeom prst="rect">
            <a:avLst/>
          </a:prstGeom>
        </p:spPr>
        <p:txBody>
          <a:bodyPr anchorCtr="0" anchor="t" bIns="34275" lIns="68575" spcFirstLastPara="1" rIns="68575" wrap="square" tIns="34275">
            <a:noAutofit/>
          </a:bodyPr>
          <a:lstStyle/>
          <a:p>
            <a:pPr indent="457200" lvl="0" marL="914400" rtl="0" algn="l">
              <a:lnSpc>
                <a:spcPct val="115000"/>
              </a:lnSpc>
              <a:spcBef>
                <a:spcPts val="0"/>
              </a:spcBef>
              <a:spcAft>
                <a:spcPts val="0"/>
              </a:spcAft>
              <a:buNone/>
            </a:pPr>
            <a:r>
              <a:rPr lang="en" u="sng">
                <a:solidFill>
                  <a:srgbClr val="3EADA7"/>
                </a:solidFill>
                <a:latin typeface="DM Serif Display"/>
                <a:ea typeface="DM Serif Display"/>
                <a:cs typeface="DM Serif Display"/>
                <a:sym typeface="DM Serif Display"/>
              </a:rPr>
              <a:t>Midsem							Endsem</a:t>
            </a:r>
            <a:endParaRPr u="sng">
              <a:solidFill>
                <a:srgbClr val="3EADA7"/>
              </a:solidFill>
              <a:latin typeface="DM Serif Display"/>
              <a:ea typeface="DM Serif Display"/>
              <a:cs typeface="DM Serif Display"/>
              <a:sym typeface="DM Serif Display"/>
            </a:endParaRPr>
          </a:p>
          <a:p>
            <a:pPr indent="0" lvl="0" marL="0" rtl="0" algn="just">
              <a:lnSpc>
                <a:spcPct val="115000"/>
              </a:lnSpc>
              <a:spcBef>
                <a:spcPts val="1200"/>
              </a:spcBef>
              <a:spcAft>
                <a:spcPts val="0"/>
              </a:spcAft>
              <a:buNone/>
            </a:pPr>
            <a:r>
              <a:rPr lang="en">
                <a:solidFill>
                  <a:srgbClr val="434343"/>
                </a:solidFill>
                <a:latin typeface="Times New Roman"/>
                <a:ea typeface="Times New Roman"/>
                <a:cs typeface="Times New Roman"/>
                <a:sym typeface="Times New Roman"/>
              </a:rPr>
              <a:t>- </a:t>
            </a:r>
            <a:r>
              <a:rPr lang="en">
                <a:solidFill>
                  <a:srgbClr val="434343"/>
                </a:solidFill>
                <a:latin typeface="Times New Roman"/>
                <a:ea typeface="Times New Roman"/>
                <a:cs typeface="Times New Roman"/>
                <a:sym typeface="Times New Roman"/>
              </a:rPr>
              <a:t>Logistic Regression					- </a:t>
            </a:r>
            <a:r>
              <a:rPr lang="en">
                <a:solidFill>
                  <a:srgbClr val="434343"/>
                </a:solidFill>
                <a:latin typeface="Times New Roman"/>
                <a:ea typeface="Times New Roman"/>
                <a:cs typeface="Times New Roman"/>
                <a:sym typeface="Times New Roman"/>
              </a:rPr>
              <a:t>Gaussian Mixture Models</a:t>
            </a:r>
            <a:r>
              <a:rPr lang="en">
                <a:solidFill>
                  <a:srgbClr val="434343"/>
                </a:solidFill>
                <a:latin typeface="Times New Roman"/>
                <a:ea typeface="Times New Roman"/>
                <a:cs typeface="Times New Roman"/>
                <a:sym typeface="Times New Roman"/>
              </a:rPr>
              <a:t>		</a:t>
            </a:r>
            <a:endParaRPr>
              <a:solidFill>
                <a:srgbClr val="434343"/>
              </a:solidFill>
              <a:latin typeface="Times New Roman"/>
              <a:ea typeface="Times New Roman"/>
              <a:cs typeface="Times New Roman"/>
              <a:sym typeface="Times New Roman"/>
            </a:endParaRPr>
          </a:p>
          <a:p>
            <a:pPr indent="0" lvl="0" marL="0" rtl="0" algn="just">
              <a:lnSpc>
                <a:spcPct val="115000"/>
              </a:lnSpc>
              <a:spcBef>
                <a:spcPts val="1200"/>
              </a:spcBef>
              <a:spcAft>
                <a:spcPts val="0"/>
              </a:spcAft>
              <a:buNone/>
            </a:pPr>
            <a:r>
              <a:rPr lang="en">
                <a:solidFill>
                  <a:srgbClr val="434343"/>
                </a:solidFill>
                <a:latin typeface="Times New Roman"/>
                <a:ea typeface="Times New Roman"/>
                <a:cs typeface="Times New Roman"/>
                <a:sym typeface="Times New Roman"/>
              </a:rPr>
              <a:t>- Perceptron 						- Hidden Markov Model</a:t>
            </a:r>
            <a:endParaRPr>
              <a:solidFill>
                <a:srgbClr val="434343"/>
              </a:solidFill>
              <a:latin typeface="Times New Roman"/>
              <a:ea typeface="Times New Roman"/>
              <a:cs typeface="Times New Roman"/>
              <a:sym typeface="Times New Roman"/>
            </a:endParaRPr>
          </a:p>
          <a:p>
            <a:pPr indent="0" lvl="0" marL="0" rtl="0" algn="just">
              <a:lnSpc>
                <a:spcPct val="115000"/>
              </a:lnSpc>
              <a:spcBef>
                <a:spcPts val="1200"/>
              </a:spcBef>
              <a:spcAft>
                <a:spcPts val="0"/>
              </a:spcAft>
              <a:buNone/>
            </a:pPr>
            <a:r>
              <a:rPr lang="en">
                <a:solidFill>
                  <a:srgbClr val="434343"/>
                </a:solidFill>
                <a:latin typeface="Times New Roman"/>
                <a:ea typeface="Times New Roman"/>
                <a:cs typeface="Times New Roman"/>
                <a:sym typeface="Times New Roman"/>
              </a:rPr>
              <a:t>- Naive Bayes						- Multilayer Perceptron</a:t>
            </a:r>
            <a:endParaRPr>
              <a:solidFill>
                <a:srgbClr val="434343"/>
              </a:solidFill>
              <a:latin typeface="Times New Roman"/>
              <a:ea typeface="Times New Roman"/>
              <a:cs typeface="Times New Roman"/>
              <a:sym typeface="Times New Roman"/>
            </a:endParaRPr>
          </a:p>
          <a:p>
            <a:pPr indent="0" lvl="0" marL="0" rtl="0" algn="just">
              <a:lnSpc>
                <a:spcPct val="115000"/>
              </a:lnSpc>
              <a:spcBef>
                <a:spcPts val="1200"/>
              </a:spcBef>
              <a:spcAft>
                <a:spcPts val="0"/>
              </a:spcAft>
              <a:buNone/>
            </a:pPr>
            <a:r>
              <a:rPr lang="en">
                <a:solidFill>
                  <a:srgbClr val="434343"/>
                </a:solidFill>
                <a:latin typeface="Times New Roman"/>
                <a:ea typeface="Times New Roman"/>
                <a:cs typeface="Times New Roman"/>
                <a:sym typeface="Times New Roman"/>
              </a:rPr>
              <a:t>- Random Forest</a:t>
            </a:r>
            <a:endParaRPr>
              <a:solidFill>
                <a:srgbClr val="434343"/>
              </a:solidFill>
              <a:latin typeface="Times New Roman"/>
              <a:ea typeface="Times New Roman"/>
              <a:cs typeface="Times New Roman"/>
              <a:sym typeface="Times New Roman"/>
            </a:endParaRPr>
          </a:p>
          <a:p>
            <a:pPr indent="0" lvl="0" marL="0" rtl="0" algn="just">
              <a:lnSpc>
                <a:spcPct val="115000"/>
              </a:lnSpc>
              <a:spcBef>
                <a:spcPts val="1200"/>
              </a:spcBef>
              <a:spcAft>
                <a:spcPts val="1200"/>
              </a:spcAft>
              <a:buNone/>
            </a:pPr>
            <a:r>
              <a:rPr lang="en">
                <a:solidFill>
                  <a:srgbClr val="434343"/>
                </a:solidFill>
                <a:latin typeface="Times New Roman"/>
                <a:ea typeface="Times New Roman"/>
                <a:cs typeface="Times New Roman"/>
                <a:sym typeface="Times New Roman"/>
              </a:rPr>
              <a:t>- Support Vector Machine</a:t>
            </a:r>
            <a:endParaRPr>
              <a:solidFill>
                <a:srgbClr val="434343"/>
              </a:solidFill>
              <a:latin typeface="Times New Roman"/>
              <a:ea typeface="Times New Roman"/>
              <a:cs typeface="Times New Roman"/>
              <a:sym typeface="Times New Roman"/>
            </a:endParaRPr>
          </a:p>
        </p:txBody>
      </p:sp>
      <p:pic>
        <p:nvPicPr>
          <p:cNvPr id="276" name="Google Shape;276;p30"/>
          <p:cNvPicPr preferRelativeResize="0"/>
          <p:nvPr/>
        </p:nvPicPr>
        <p:blipFill>
          <a:blip r:embed="rId3">
            <a:alphaModFix/>
          </a:blip>
          <a:stretch>
            <a:fillRect/>
          </a:stretch>
        </p:blipFill>
        <p:spPr>
          <a:xfrm>
            <a:off x="2551625" y="3116050"/>
            <a:ext cx="383453" cy="400200"/>
          </a:xfrm>
          <a:prstGeom prst="rect">
            <a:avLst/>
          </a:prstGeom>
          <a:noFill/>
          <a:ln>
            <a:noFill/>
          </a:ln>
        </p:spPr>
      </p:pic>
      <p:pic>
        <p:nvPicPr>
          <p:cNvPr id="277" name="Google Shape;277;p30"/>
          <p:cNvPicPr preferRelativeResize="0"/>
          <p:nvPr/>
        </p:nvPicPr>
        <p:blipFill>
          <a:blip r:embed="rId3">
            <a:alphaModFix/>
          </a:blip>
          <a:stretch>
            <a:fillRect/>
          </a:stretch>
        </p:blipFill>
        <p:spPr>
          <a:xfrm>
            <a:off x="3495100" y="3638050"/>
            <a:ext cx="383453" cy="400200"/>
          </a:xfrm>
          <a:prstGeom prst="rect">
            <a:avLst/>
          </a:prstGeom>
          <a:noFill/>
          <a:ln>
            <a:noFill/>
          </a:ln>
        </p:spPr>
      </p:pic>
      <p:pic>
        <p:nvPicPr>
          <p:cNvPr id="278" name="Google Shape;278;p30"/>
          <p:cNvPicPr preferRelativeResize="0"/>
          <p:nvPr/>
        </p:nvPicPr>
        <p:blipFill>
          <a:blip r:embed="rId4">
            <a:alphaModFix/>
          </a:blip>
          <a:stretch>
            <a:fillRect/>
          </a:stretch>
        </p:blipFill>
        <p:spPr>
          <a:xfrm>
            <a:off x="3030975" y="1635650"/>
            <a:ext cx="273900" cy="273900"/>
          </a:xfrm>
          <a:prstGeom prst="rect">
            <a:avLst/>
          </a:prstGeom>
          <a:noFill/>
          <a:ln>
            <a:noFill/>
          </a:ln>
        </p:spPr>
      </p:pic>
      <p:pic>
        <p:nvPicPr>
          <p:cNvPr id="279" name="Google Shape;279;p30"/>
          <p:cNvPicPr preferRelativeResize="0"/>
          <p:nvPr/>
        </p:nvPicPr>
        <p:blipFill>
          <a:blip r:embed="rId4">
            <a:alphaModFix/>
          </a:blip>
          <a:stretch>
            <a:fillRect/>
          </a:stretch>
        </p:blipFill>
        <p:spPr>
          <a:xfrm>
            <a:off x="2073175" y="2139350"/>
            <a:ext cx="273900" cy="273900"/>
          </a:xfrm>
          <a:prstGeom prst="rect">
            <a:avLst/>
          </a:prstGeom>
          <a:noFill/>
          <a:ln>
            <a:noFill/>
          </a:ln>
        </p:spPr>
      </p:pic>
      <p:pic>
        <p:nvPicPr>
          <p:cNvPr id="280" name="Google Shape;280;p30"/>
          <p:cNvPicPr preferRelativeResize="0"/>
          <p:nvPr/>
        </p:nvPicPr>
        <p:blipFill>
          <a:blip r:embed="rId4">
            <a:alphaModFix/>
          </a:blip>
          <a:stretch>
            <a:fillRect/>
          </a:stretch>
        </p:blipFill>
        <p:spPr>
          <a:xfrm>
            <a:off x="2277725" y="2693600"/>
            <a:ext cx="273900" cy="273900"/>
          </a:xfrm>
          <a:prstGeom prst="rect">
            <a:avLst/>
          </a:prstGeom>
          <a:noFill/>
          <a:ln>
            <a:noFill/>
          </a:ln>
        </p:spPr>
      </p:pic>
      <p:cxnSp>
        <p:nvCxnSpPr>
          <p:cNvPr id="281" name="Google Shape;281;p30"/>
          <p:cNvCxnSpPr>
            <a:stCxn id="275" idx="0"/>
            <a:endCxn id="275" idx="2"/>
          </p:cNvCxnSpPr>
          <p:nvPr/>
        </p:nvCxnSpPr>
        <p:spPr>
          <a:xfrm>
            <a:off x="4615150" y="1030850"/>
            <a:ext cx="0" cy="3599400"/>
          </a:xfrm>
          <a:prstGeom prst="straightConnector1">
            <a:avLst/>
          </a:prstGeom>
          <a:noFill/>
          <a:ln cap="flat" cmpd="sng" w="9525">
            <a:solidFill>
              <a:schemeClr val="dk2"/>
            </a:solidFill>
            <a:prstDash val="solid"/>
            <a:round/>
            <a:headEnd len="med" w="med" type="none"/>
            <a:tailEnd len="med" w="med" type="none"/>
          </a:ln>
        </p:spPr>
      </p:cxnSp>
      <p:cxnSp>
        <p:nvCxnSpPr>
          <p:cNvPr id="282" name="Google Shape;282;p30"/>
          <p:cNvCxnSpPr/>
          <p:nvPr/>
        </p:nvCxnSpPr>
        <p:spPr>
          <a:xfrm>
            <a:off x="428125" y="1411250"/>
            <a:ext cx="8255400" cy="29700"/>
          </a:xfrm>
          <a:prstGeom prst="straightConnector1">
            <a:avLst/>
          </a:prstGeom>
          <a:noFill/>
          <a:ln cap="flat" cmpd="sng" w="9525">
            <a:solidFill>
              <a:schemeClr val="dk2"/>
            </a:solidFill>
            <a:prstDash val="solid"/>
            <a:round/>
            <a:headEnd len="med" w="med" type="none"/>
            <a:tailEnd len="med" w="med" type="none"/>
          </a:ln>
        </p:spPr>
      </p:cxnSp>
      <p:pic>
        <p:nvPicPr>
          <p:cNvPr id="283" name="Google Shape;283;p30"/>
          <p:cNvPicPr preferRelativeResize="0"/>
          <p:nvPr/>
        </p:nvPicPr>
        <p:blipFill>
          <a:blip r:embed="rId3">
            <a:alphaModFix/>
          </a:blip>
          <a:stretch>
            <a:fillRect/>
          </a:stretch>
        </p:blipFill>
        <p:spPr>
          <a:xfrm>
            <a:off x="7867325" y="1572500"/>
            <a:ext cx="383452" cy="400200"/>
          </a:xfrm>
          <a:prstGeom prst="rect">
            <a:avLst/>
          </a:prstGeom>
          <a:noFill/>
          <a:ln>
            <a:noFill/>
          </a:ln>
        </p:spPr>
      </p:pic>
      <p:pic>
        <p:nvPicPr>
          <p:cNvPr id="284" name="Google Shape;284;p30"/>
          <p:cNvPicPr preferRelativeResize="0"/>
          <p:nvPr/>
        </p:nvPicPr>
        <p:blipFill>
          <a:blip r:embed="rId3">
            <a:alphaModFix/>
          </a:blip>
          <a:stretch>
            <a:fillRect/>
          </a:stretch>
        </p:blipFill>
        <p:spPr>
          <a:xfrm>
            <a:off x="7483875" y="2076200"/>
            <a:ext cx="383452" cy="400200"/>
          </a:xfrm>
          <a:prstGeom prst="rect">
            <a:avLst/>
          </a:prstGeom>
          <a:noFill/>
          <a:ln>
            <a:noFill/>
          </a:ln>
        </p:spPr>
      </p:pic>
      <p:pic>
        <p:nvPicPr>
          <p:cNvPr id="285" name="Google Shape;285;p30"/>
          <p:cNvPicPr preferRelativeResize="0"/>
          <p:nvPr/>
        </p:nvPicPr>
        <p:blipFill>
          <a:blip r:embed="rId3">
            <a:alphaModFix/>
          </a:blip>
          <a:stretch>
            <a:fillRect/>
          </a:stretch>
        </p:blipFill>
        <p:spPr>
          <a:xfrm>
            <a:off x="7381050" y="2630450"/>
            <a:ext cx="383452" cy="400200"/>
          </a:xfrm>
          <a:prstGeom prst="rect">
            <a:avLst/>
          </a:prstGeom>
          <a:noFill/>
          <a:ln>
            <a:noFill/>
          </a:ln>
        </p:spPr>
      </p:pic>
      <p:pic>
        <p:nvPicPr>
          <p:cNvPr id="286" name="Google Shape;286;p30"/>
          <p:cNvPicPr preferRelativeResize="0"/>
          <p:nvPr/>
        </p:nvPicPr>
        <p:blipFill>
          <a:blip r:embed="rId5">
            <a:alphaModFix/>
          </a:blip>
          <a:stretch>
            <a:fillRect/>
          </a:stretch>
        </p:blipFill>
        <p:spPr>
          <a:xfrm>
            <a:off x="6521850" y="3294477"/>
            <a:ext cx="2622150" cy="17467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31"/>
          <p:cNvSpPr txBox="1"/>
          <p:nvPr>
            <p:ph type="title"/>
          </p:nvPr>
        </p:nvSpPr>
        <p:spPr>
          <a:xfrm>
            <a:off x="633845" y="274320"/>
            <a:ext cx="7084200" cy="6195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latin typeface="DM Serif Display"/>
                <a:ea typeface="DM Serif Display"/>
                <a:cs typeface="DM Serif Display"/>
                <a:sym typeface="DM Serif Display"/>
              </a:rPr>
              <a:t>Methodology/ </a:t>
            </a:r>
            <a:r>
              <a:rPr lang="en" sz="2400">
                <a:latin typeface="DM Serif Display"/>
                <a:ea typeface="DM Serif Display"/>
                <a:cs typeface="DM Serif Display"/>
                <a:sym typeface="DM Serif Display"/>
              </a:rPr>
              <a:t>SVM </a:t>
            </a:r>
            <a:r>
              <a:rPr lang="en" sz="2400">
                <a:latin typeface="DM Serif Display"/>
                <a:ea typeface="DM Serif Display"/>
                <a:cs typeface="DM Serif Display"/>
                <a:sym typeface="DM Serif Display"/>
              </a:rPr>
              <a:t>Parameters</a:t>
            </a:r>
            <a:endParaRPr sz="2000">
              <a:latin typeface="DM Serif Display"/>
              <a:ea typeface="DM Serif Display"/>
              <a:cs typeface="DM Serif Display"/>
              <a:sym typeface="DM Serif Display"/>
            </a:endParaRPr>
          </a:p>
        </p:txBody>
      </p:sp>
      <p:sp>
        <p:nvSpPr>
          <p:cNvPr id="292" name="Google Shape;292;p31"/>
          <p:cNvSpPr txBox="1"/>
          <p:nvPr>
            <p:ph idx="12" type="sldNum"/>
          </p:nvPr>
        </p:nvSpPr>
        <p:spPr>
          <a:xfrm>
            <a:off x="6463146" y="4767263"/>
            <a:ext cx="20574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
        <p:nvSpPr>
          <p:cNvPr id="293" name="Google Shape;293;p31"/>
          <p:cNvSpPr txBox="1"/>
          <p:nvPr>
            <p:ph idx="1" type="body"/>
          </p:nvPr>
        </p:nvSpPr>
        <p:spPr>
          <a:xfrm>
            <a:off x="633850" y="1035875"/>
            <a:ext cx="7962600" cy="3903600"/>
          </a:xfrm>
          <a:prstGeom prst="rect">
            <a:avLst/>
          </a:prstGeom>
        </p:spPr>
        <p:txBody>
          <a:bodyPr anchorCtr="0" anchor="t" bIns="34275" lIns="68575" spcFirstLastPara="1" rIns="68575" wrap="square" tIns="34275">
            <a:noAutofit/>
          </a:bodyPr>
          <a:lstStyle/>
          <a:p>
            <a:pPr indent="0" lvl="0" marL="0" rtl="0" algn="just">
              <a:lnSpc>
                <a:spcPct val="115000"/>
              </a:lnSpc>
              <a:spcBef>
                <a:spcPts val="0"/>
              </a:spcBef>
              <a:spcAft>
                <a:spcPts val="0"/>
              </a:spcAft>
              <a:buNone/>
            </a:pPr>
            <a:r>
              <a:rPr b="1" lang="en">
                <a:solidFill>
                  <a:srgbClr val="434343"/>
                </a:solidFill>
                <a:latin typeface="Times New Roman"/>
                <a:ea typeface="Times New Roman"/>
                <a:cs typeface="Times New Roman"/>
                <a:sym typeface="Times New Roman"/>
              </a:rPr>
              <a:t>Regularization parameter c: </a:t>
            </a:r>
            <a:r>
              <a:rPr lang="en" sz="1800">
                <a:solidFill>
                  <a:srgbClr val="434343"/>
                </a:solidFill>
                <a:latin typeface="Times New Roman"/>
                <a:ea typeface="Times New Roman"/>
                <a:cs typeface="Times New Roman"/>
                <a:sym typeface="Times New Roman"/>
              </a:rPr>
              <a:t>More c, lesser margin, chance of better accuracy but may overfit. Using </a:t>
            </a:r>
            <a:r>
              <a:rPr b="1" lang="en" sz="1800">
                <a:solidFill>
                  <a:srgbClr val="434343"/>
                </a:solidFill>
                <a:latin typeface="Times New Roman"/>
                <a:ea typeface="Times New Roman"/>
                <a:cs typeface="Times New Roman"/>
                <a:sym typeface="Times New Roman"/>
              </a:rPr>
              <a:t>grid search</a:t>
            </a:r>
            <a:r>
              <a:rPr lang="en" sz="1800">
                <a:solidFill>
                  <a:srgbClr val="434343"/>
                </a:solidFill>
                <a:latin typeface="Times New Roman"/>
                <a:ea typeface="Times New Roman"/>
                <a:cs typeface="Times New Roman"/>
                <a:sym typeface="Times New Roman"/>
              </a:rPr>
              <a:t> and </a:t>
            </a:r>
            <a:r>
              <a:rPr b="1" lang="en" sz="1800">
                <a:solidFill>
                  <a:srgbClr val="434343"/>
                </a:solidFill>
                <a:latin typeface="Times New Roman"/>
                <a:ea typeface="Times New Roman"/>
                <a:cs typeface="Times New Roman"/>
                <a:sym typeface="Times New Roman"/>
              </a:rPr>
              <a:t>k-fold cross validation</a:t>
            </a:r>
            <a:r>
              <a:rPr lang="en" sz="1800">
                <a:solidFill>
                  <a:srgbClr val="434343"/>
                </a:solidFill>
                <a:latin typeface="Times New Roman"/>
                <a:ea typeface="Times New Roman"/>
                <a:cs typeface="Times New Roman"/>
                <a:sym typeface="Times New Roman"/>
              </a:rPr>
              <a:t>, we found best </a:t>
            </a:r>
            <a:r>
              <a:rPr b="1" lang="en" sz="1800">
                <a:solidFill>
                  <a:srgbClr val="3DACA7"/>
                </a:solidFill>
                <a:latin typeface="Times New Roman"/>
                <a:ea typeface="Times New Roman"/>
                <a:cs typeface="Times New Roman"/>
                <a:sym typeface="Times New Roman"/>
              </a:rPr>
              <a:t>c = 10</a:t>
            </a:r>
            <a:r>
              <a:rPr lang="en" sz="1800">
                <a:solidFill>
                  <a:srgbClr val="434343"/>
                </a:solidFill>
                <a:latin typeface="Times New Roman"/>
                <a:ea typeface="Times New Roman"/>
                <a:cs typeface="Times New Roman"/>
                <a:sym typeface="Times New Roman"/>
              </a:rPr>
              <a:t> (This grid search was conducted for different kernels of SVM: linear, rbf, poly and different values of regularization parameter </a:t>
            </a:r>
            <a:r>
              <a:rPr b="1" lang="en" sz="1800">
                <a:solidFill>
                  <a:srgbClr val="3DACA7"/>
                </a:solidFill>
                <a:latin typeface="Times New Roman"/>
                <a:ea typeface="Times New Roman"/>
                <a:cs typeface="Times New Roman"/>
                <a:sym typeface="Times New Roman"/>
              </a:rPr>
              <a:t>c: 0.1, 1, 10, 100</a:t>
            </a:r>
            <a:r>
              <a:rPr lang="en" sz="1800">
                <a:solidFill>
                  <a:srgbClr val="434343"/>
                </a:solidFill>
                <a:latin typeface="Times New Roman"/>
                <a:ea typeface="Times New Roman"/>
                <a:cs typeface="Times New Roman"/>
                <a:sym typeface="Times New Roman"/>
              </a:rPr>
              <a:t>).</a:t>
            </a:r>
            <a:endParaRPr sz="1800">
              <a:solidFill>
                <a:srgbClr val="434343"/>
              </a:solidFill>
              <a:latin typeface="Times New Roman"/>
              <a:ea typeface="Times New Roman"/>
              <a:cs typeface="Times New Roman"/>
              <a:sym typeface="Times New Roman"/>
            </a:endParaRPr>
          </a:p>
          <a:p>
            <a:pPr indent="0" lvl="0" marL="0" rtl="0" algn="just">
              <a:lnSpc>
                <a:spcPct val="115000"/>
              </a:lnSpc>
              <a:spcBef>
                <a:spcPts val="1200"/>
              </a:spcBef>
              <a:spcAft>
                <a:spcPts val="0"/>
              </a:spcAft>
              <a:buNone/>
            </a:pPr>
            <a:r>
              <a:rPr b="1" lang="en">
                <a:solidFill>
                  <a:srgbClr val="434343"/>
                </a:solidFill>
                <a:latin typeface="Times New Roman"/>
                <a:ea typeface="Times New Roman"/>
                <a:cs typeface="Times New Roman"/>
                <a:sym typeface="Times New Roman"/>
              </a:rPr>
              <a:t>Gamma: </a:t>
            </a:r>
            <a:r>
              <a:rPr lang="en" sz="1800">
                <a:solidFill>
                  <a:srgbClr val="434343"/>
                </a:solidFill>
                <a:latin typeface="Times New Roman"/>
                <a:ea typeface="Times New Roman"/>
                <a:cs typeface="Times New Roman"/>
                <a:sym typeface="Times New Roman"/>
              </a:rPr>
              <a:t>How much more the boundary is influenced by </a:t>
            </a:r>
            <a:r>
              <a:rPr lang="en" sz="1800">
                <a:solidFill>
                  <a:srgbClr val="434343"/>
                </a:solidFill>
                <a:latin typeface="Times New Roman"/>
                <a:ea typeface="Times New Roman"/>
                <a:cs typeface="Times New Roman"/>
                <a:sym typeface="Times New Roman"/>
              </a:rPr>
              <a:t>training</a:t>
            </a:r>
            <a:r>
              <a:rPr lang="en" sz="1800">
                <a:solidFill>
                  <a:srgbClr val="434343"/>
                </a:solidFill>
                <a:latin typeface="Times New Roman"/>
                <a:ea typeface="Times New Roman"/>
                <a:cs typeface="Times New Roman"/>
                <a:sym typeface="Times New Roman"/>
              </a:rPr>
              <a:t> example, i.e. how complex the boundary is. </a:t>
            </a:r>
            <a:endParaRPr sz="1800">
              <a:solidFill>
                <a:srgbClr val="434343"/>
              </a:solidFill>
              <a:latin typeface="Times New Roman"/>
              <a:ea typeface="Times New Roman"/>
              <a:cs typeface="Times New Roman"/>
              <a:sym typeface="Times New Roman"/>
            </a:endParaRPr>
          </a:p>
          <a:p>
            <a:pPr indent="0" lvl="0" marL="0" rtl="0" algn="just">
              <a:lnSpc>
                <a:spcPct val="115000"/>
              </a:lnSpc>
              <a:spcBef>
                <a:spcPts val="1200"/>
              </a:spcBef>
              <a:spcAft>
                <a:spcPts val="1200"/>
              </a:spcAft>
              <a:buNone/>
            </a:pPr>
            <a:r>
              <a:rPr b="1" lang="en">
                <a:solidFill>
                  <a:srgbClr val="434343"/>
                </a:solidFill>
                <a:latin typeface="Times New Roman"/>
                <a:ea typeface="Times New Roman"/>
                <a:cs typeface="Times New Roman"/>
                <a:sym typeface="Times New Roman"/>
              </a:rPr>
              <a:t>Kernels:</a:t>
            </a:r>
            <a:br>
              <a:rPr b="1" lang="en">
                <a:solidFill>
                  <a:srgbClr val="434343"/>
                </a:solidFill>
                <a:latin typeface="Times New Roman"/>
                <a:ea typeface="Times New Roman"/>
                <a:cs typeface="Times New Roman"/>
                <a:sym typeface="Times New Roman"/>
              </a:rPr>
            </a:br>
            <a:r>
              <a:rPr b="1" lang="en">
                <a:solidFill>
                  <a:srgbClr val="434343"/>
                </a:solidFill>
                <a:latin typeface="Times New Roman"/>
                <a:ea typeface="Times New Roman"/>
                <a:cs typeface="Times New Roman"/>
                <a:sym typeface="Times New Roman"/>
              </a:rPr>
              <a:t>	</a:t>
            </a:r>
            <a:r>
              <a:rPr lang="en">
                <a:solidFill>
                  <a:srgbClr val="434343"/>
                </a:solidFill>
                <a:latin typeface="Times New Roman"/>
                <a:ea typeface="Times New Roman"/>
                <a:cs typeface="Times New Roman"/>
                <a:sym typeface="Times New Roman"/>
              </a:rPr>
              <a:t>- </a:t>
            </a:r>
            <a:r>
              <a:rPr b="1" lang="en">
                <a:solidFill>
                  <a:srgbClr val="3DACA7"/>
                </a:solidFill>
                <a:latin typeface="Times New Roman"/>
                <a:ea typeface="Times New Roman"/>
                <a:cs typeface="Times New Roman"/>
                <a:sym typeface="Times New Roman"/>
              </a:rPr>
              <a:t>Linear</a:t>
            </a:r>
            <a:r>
              <a:rPr b="1" lang="en">
                <a:solidFill>
                  <a:srgbClr val="434343"/>
                </a:solidFill>
                <a:latin typeface="Times New Roman"/>
                <a:ea typeface="Times New Roman"/>
                <a:cs typeface="Times New Roman"/>
                <a:sym typeface="Times New Roman"/>
              </a:rPr>
              <a:t>:</a:t>
            </a:r>
            <a:r>
              <a:rPr lang="en">
                <a:solidFill>
                  <a:srgbClr val="434343"/>
                </a:solidFill>
                <a:latin typeface="Times New Roman"/>
                <a:ea typeface="Times New Roman"/>
                <a:cs typeface="Times New Roman"/>
                <a:sym typeface="Times New Roman"/>
              </a:rPr>
              <a:t> </a:t>
            </a:r>
            <a:r>
              <a:rPr lang="en" sz="1900">
                <a:solidFill>
                  <a:srgbClr val="434343"/>
                </a:solidFill>
                <a:latin typeface="Times New Roman"/>
                <a:ea typeface="Times New Roman"/>
                <a:cs typeface="Times New Roman"/>
                <a:sym typeface="Times New Roman"/>
              </a:rPr>
              <a:t>for linearly separable data</a:t>
            </a:r>
            <a:br>
              <a:rPr lang="en" sz="1900">
                <a:solidFill>
                  <a:srgbClr val="434343"/>
                </a:solidFill>
                <a:latin typeface="Times New Roman"/>
                <a:ea typeface="Times New Roman"/>
                <a:cs typeface="Times New Roman"/>
                <a:sym typeface="Times New Roman"/>
              </a:rPr>
            </a:br>
            <a:r>
              <a:rPr lang="en" sz="1900">
                <a:solidFill>
                  <a:srgbClr val="434343"/>
                </a:solidFill>
                <a:latin typeface="Times New Roman"/>
                <a:ea typeface="Times New Roman"/>
                <a:cs typeface="Times New Roman"/>
                <a:sym typeface="Times New Roman"/>
              </a:rPr>
              <a:t>	- </a:t>
            </a:r>
            <a:r>
              <a:rPr b="1" lang="en">
                <a:solidFill>
                  <a:srgbClr val="3DACA7"/>
                </a:solidFill>
                <a:latin typeface="Times New Roman"/>
                <a:ea typeface="Times New Roman"/>
                <a:cs typeface="Times New Roman"/>
                <a:sym typeface="Times New Roman"/>
              </a:rPr>
              <a:t>Rbf</a:t>
            </a:r>
            <a:r>
              <a:rPr b="1" lang="en">
                <a:solidFill>
                  <a:srgbClr val="434343"/>
                </a:solidFill>
                <a:latin typeface="Times New Roman"/>
                <a:ea typeface="Times New Roman"/>
                <a:cs typeface="Times New Roman"/>
                <a:sym typeface="Times New Roman"/>
              </a:rPr>
              <a:t>: </a:t>
            </a:r>
            <a:r>
              <a:rPr lang="en" sz="1900">
                <a:solidFill>
                  <a:srgbClr val="434343"/>
                </a:solidFill>
                <a:latin typeface="Times New Roman"/>
                <a:ea typeface="Times New Roman"/>
                <a:cs typeface="Times New Roman"/>
                <a:sym typeface="Times New Roman"/>
              </a:rPr>
              <a:t>projects data to a higher dimension for nonlinear classification</a:t>
            </a:r>
            <a:br>
              <a:rPr lang="en" sz="1900">
                <a:solidFill>
                  <a:srgbClr val="434343"/>
                </a:solidFill>
                <a:latin typeface="Times New Roman"/>
                <a:ea typeface="Times New Roman"/>
                <a:cs typeface="Times New Roman"/>
                <a:sym typeface="Times New Roman"/>
              </a:rPr>
            </a:br>
            <a:r>
              <a:rPr lang="en" sz="1900">
                <a:solidFill>
                  <a:srgbClr val="434343"/>
                </a:solidFill>
                <a:latin typeface="Times New Roman"/>
                <a:ea typeface="Times New Roman"/>
                <a:cs typeface="Times New Roman"/>
                <a:sym typeface="Times New Roman"/>
              </a:rPr>
              <a:t>	- </a:t>
            </a:r>
            <a:r>
              <a:rPr b="1" lang="en">
                <a:solidFill>
                  <a:srgbClr val="3DACA7"/>
                </a:solidFill>
                <a:latin typeface="Times New Roman"/>
                <a:ea typeface="Times New Roman"/>
                <a:cs typeface="Times New Roman"/>
                <a:sym typeface="Times New Roman"/>
              </a:rPr>
              <a:t>Poly</a:t>
            </a:r>
            <a:r>
              <a:rPr b="1" lang="en">
                <a:solidFill>
                  <a:srgbClr val="434343"/>
                </a:solidFill>
                <a:latin typeface="Times New Roman"/>
                <a:ea typeface="Times New Roman"/>
                <a:cs typeface="Times New Roman"/>
                <a:sym typeface="Times New Roman"/>
              </a:rPr>
              <a:t>: </a:t>
            </a:r>
            <a:r>
              <a:rPr lang="en" sz="1900">
                <a:solidFill>
                  <a:srgbClr val="434343"/>
                </a:solidFill>
                <a:latin typeface="Times New Roman"/>
                <a:ea typeface="Times New Roman"/>
                <a:cs typeface="Times New Roman"/>
                <a:sym typeface="Times New Roman"/>
              </a:rPr>
              <a:t>uses a polynomial function for complex boundaries</a:t>
            </a:r>
            <a:endParaRPr>
              <a:solidFill>
                <a:srgbClr val="434343"/>
              </a:solidFill>
              <a:latin typeface="Times New Roman"/>
              <a:ea typeface="Times New Roman"/>
              <a:cs typeface="Times New Roman"/>
              <a:sym typeface="Times New Roman"/>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32"/>
          <p:cNvSpPr txBox="1"/>
          <p:nvPr>
            <p:ph type="title"/>
          </p:nvPr>
        </p:nvSpPr>
        <p:spPr>
          <a:xfrm>
            <a:off x="633845" y="274320"/>
            <a:ext cx="7084200" cy="6195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latin typeface="DM Serif Display"/>
                <a:ea typeface="DM Serif Display"/>
                <a:cs typeface="DM Serif Display"/>
                <a:sym typeface="DM Serif Display"/>
              </a:rPr>
              <a:t>Methodology/ </a:t>
            </a:r>
            <a:r>
              <a:rPr lang="en" sz="2400">
                <a:latin typeface="DM Serif Display"/>
                <a:ea typeface="DM Serif Display"/>
                <a:cs typeface="DM Serif Display"/>
                <a:sym typeface="DM Serif Display"/>
              </a:rPr>
              <a:t>GMM</a:t>
            </a:r>
            <a:r>
              <a:rPr lang="en" sz="2400">
                <a:latin typeface="DM Serif Display"/>
                <a:ea typeface="DM Serif Display"/>
                <a:cs typeface="DM Serif Display"/>
                <a:sym typeface="DM Serif Display"/>
              </a:rPr>
              <a:t> Parameters</a:t>
            </a:r>
            <a:endParaRPr sz="2000">
              <a:latin typeface="DM Serif Display"/>
              <a:ea typeface="DM Serif Display"/>
              <a:cs typeface="DM Serif Display"/>
              <a:sym typeface="DM Serif Display"/>
            </a:endParaRPr>
          </a:p>
        </p:txBody>
      </p:sp>
      <p:sp>
        <p:nvSpPr>
          <p:cNvPr id="299" name="Google Shape;299;p32"/>
          <p:cNvSpPr txBox="1"/>
          <p:nvPr>
            <p:ph idx="12" type="sldNum"/>
          </p:nvPr>
        </p:nvSpPr>
        <p:spPr>
          <a:xfrm>
            <a:off x="6463146" y="4767263"/>
            <a:ext cx="20574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
        <p:nvSpPr>
          <p:cNvPr id="300" name="Google Shape;300;p32"/>
          <p:cNvSpPr txBox="1"/>
          <p:nvPr>
            <p:ph idx="1" type="body"/>
          </p:nvPr>
        </p:nvSpPr>
        <p:spPr>
          <a:xfrm>
            <a:off x="633850" y="1035875"/>
            <a:ext cx="7962600" cy="3903600"/>
          </a:xfrm>
          <a:prstGeom prst="rect">
            <a:avLst/>
          </a:prstGeom>
        </p:spPr>
        <p:txBody>
          <a:bodyPr anchorCtr="0" anchor="t" bIns="34275" lIns="68575" spcFirstLastPara="1" rIns="68575" wrap="square" tIns="34275">
            <a:noAutofit/>
          </a:bodyPr>
          <a:lstStyle/>
          <a:p>
            <a:pPr indent="0" lvl="0" marL="0" rtl="0" algn="just">
              <a:lnSpc>
                <a:spcPct val="115000"/>
              </a:lnSpc>
              <a:spcBef>
                <a:spcPts val="0"/>
              </a:spcBef>
              <a:spcAft>
                <a:spcPts val="0"/>
              </a:spcAft>
              <a:buClr>
                <a:schemeClr val="dk1"/>
              </a:buClr>
              <a:buSzPts val="1100"/>
              <a:buFont typeface="Arial"/>
              <a:buNone/>
            </a:pPr>
            <a:r>
              <a:rPr b="1" lang="en">
                <a:latin typeface="Times New Roman"/>
                <a:ea typeface="Times New Roman"/>
                <a:cs typeface="Times New Roman"/>
                <a:sym typeface="Times New Roman"/>
              </a:rPr>
              <a:t>Number of components (nnn)</a:t>
            </a:r>
            <a:r>
              <a:rPr lang="en" sz="1800">
                <a:latin typeface="Times New Roman"/>
                <a:ea typeface="Times New Roman"/>
                <a:cs typeface="Times New Roman"/>
                <a:sym typeface="Times New Roman"/>
              </a:rPr>
              <a:t>: Refers to the number of Gaussian distributions (or clusters) used in the Gaussian Mixture Model. </a:t>
            </a:r>
            <a:r>
              <a:rPr b="1" lang="en" sz="1800">
                <a:solidFill>
                  <a:srgbClr val="3DACA7"/>
                </a:solidFill>
                <a:latin typeface="Times New Roman"/>
                <a:ea typeface="Times New Roman"/>
                <a:cs typeface="Times New Roman"/>
                <a:sym typeface="Times New Roman"/>
              </a:rPr>
              <a:t>nnn</a:t>
            </a:r>
            <a:r>
              <a:rPr b="1" lang="en" sz="1800">
                <a:solidFill>
                  <a:srgbClr val="3DACA7"/>
                </a:solidFill>
                <a:latin typeface="Times New Roman"/>
                <a:ea typeface="Times New Roman"/>
                <a:cs typeface="Times New Roman"/>
                <a:sym typeface="Times New Roman"/>
              </a:rPr>
              <a:t> = 9</a:t>
            </a:r>
            <a:r>
              <a:rPr lang="en" sz="1800">
                <a:latin typeface="Times New Roman"/>
                <a:ea typeface="Times New Roman"/>
                <a:cs typeface="Times New Roman"/>
                <a:sym typeface="Times New Roman"/>
              </a:rPr>
              <a:t> (since we are working with 9 languages).</a:t>
            </a:r>
            <a:endParaRPr sz="1800">
              <a:latin typeface="Times New Roman"/>
              <a:ea typeface="Times New Roman"/>
              <a:cs typeface="Times New Roman"/>
              <a:sym typeface="Times New Roman"/>
            </a:endParaRPr>
          </a:p>
          <a:p>
            <a:pPr indent="0" lvl="0" marL="0" rtl="0" algn="just">
              <a:lnSpc>
                <a:spcPct val="115000"/>
              </a:lnSpc>
              <a:spcBef>
                <a:spcPts val="1200"/>
              </a:spcBef>
              <a:spcAft>
                <a:spcPts val="0"/>
              </a:spcAft>
              <a:buClr>
                <a:schemeClr val="dk1"/>
              </a:buClr>
              <a:buSzPts val="1100"/>
              <a:buFont typeface="Arial"/>
              <a:buNone/>
            </a:pPr>
            <a:r>
              <a:rPr b="1" lang="en">
                <a:latin typeface="Times New Roman"/>
                <a:ea typeface="Times New Roman"/>
                <a:cs typeface="Times New Roman"/>
                <a:sym typeface="Times New Roman"/>
              </a:rPr>
              <a:t>Covariance type</a:t>
            </a:r>
            <a:r>
              <a:rPr lang="en" sz="1800">
                <a:latin typeface="Times New Roman"/>
                <a:ea typeface="Times New Roman"/>
                <a:cs typeface="Times New Roman"/>
                <a:sym typeface="Times New Roman"/>
              </a:rPr>
              <a:t>: Specifies the type of covariance matrix used in the GMM. It can be ‘full’, ‘tied’, ‘diagonal’ or ‘spherical’. </a:t>
            </a:r>
            <a:r>
              <a:rPr b="1" lang="en" sz="1800">
                <a:solidFill>
                  <a:srgbClr val="3DACA7"/>
                </a:solidFill>
                <a:latin typeface="Times New Roman"/>
                <a:ea typeface="Times New Roman"/>
                <a:cs typeface="Times New Roman"/>
                <a:sym typeface="Times New Roman"/>
              </a:rPr>
              <a:t>covariance type=tied</a:t>
            </a:r>
            <a:r>
              <a:rPr lang="en" sz="1800">
                <a:latin typeface="Times New Roman"/>
                <a:ea typeface="Times New Roman"/>
                <a:cs typeface="Times New Roman"/>
                <a:sym typeface="Times New Roman"/>
              </a:rPr>
              <a:t> (assumes a shared covariance matrix across clusters to reduce complexity).</a:t>
            </a:r>
            <a:endParaRPr sz="1800">
              <a:latin typeface="Times New Roman"/>
              <a:ea typeface="Times New Roman"/>
              <a:cs typeface="Times New Roman"/>
              <a:sym typeface="Times New Roman"/>
            </a:endParaRPr>
          </a:p>
          <a:p>
            <a:pPr indent="0" lvl="0" marL="0" rtl="0" algn="just">
              <a:lnSpc>
                <a:spcPct val="115000"/>
              </a:lnSpc>
              <a:spcBef>
                <a:spcPts val="1200"/>
              </a:spcBef>
              <a:spcAft>
                <a:spcPts val="1200"/>
              </a:spcAft>
              <a:buNone/>
            </a:pPr>
            <a:r>
              <a:rPr b="1" lang="en">
                <a:latin typeface="Times New Roman"/>
                <a:ea typeface="Times New Roman"/>
                <a:cs typeface="Times New Roman"/>
                <a:sym typeface="Times New Roman"/>
              </a:rPr>
              <a:t>Regularization covariance (reg_covarreg\_covarreg_covar)</a:t>
            </a:r>
            <a:r>
              <a:rPr lang="en" sz="1800">
                <a:latin typeface="Times New Roman"/>
                <a:ea typeface="Times New Roman"/>
                <a:cs typeface="Times New Roman"/>
                <a:sym typeface="Times New Roman"/>
              </a:rPr>
              <a:t>:  A small positive value added to the covariance matrix to ensure numerical stability during computation. </a:t>
            </a:r>
            <a:r>
              <a:rPr b="1" lang="en" sz="1800">
                <a:solidFill>
                  <a:srgbClr val="3DACA7"/>
                </a:solidFill>
                <a:latin typeface="Times New Roman"/>
                <a:ea typeface="Times New Roman"/>
                <a:cs typeface="Times New Roman"/>
                <a:sym typeface="Times New Roman"/>
              </a:rPr>
              <a:t>reg covar=1e</a:t>
            </a:r>
            <a:r>
              <a:rPr b="1" baseline="30000" lang="en" sz="1800">
                <a:solidFill>
                  <a:srgbClr val="3DACA7"/>
                </a:solidFill>
                <a:latin typeface="Times New Roman"/>
                <a:ea typeface="Times New Roman"/>
                <a:cs typeface="Times New Roman"/>
                <a:sym typeface="Times New Roman"/>
              </a:rPr>
              <a:t>-3</a:t>
            </a:r>
            <a:r>
              <a:rPr lang="en" sz="1800">
                <a:latin typeface="Times New Roman"/>
                <a:ea typeface="Times New Roman"/>
                <a:cs typeface="Times New Roman"/>
                <a:sym typeface="Times New Roman"/>
              </a:rPr>
              <a:t>.</a:t>
            </a:r>
            <a:endParaRPr>
              <a:solidFill>
                <a:srgbClr val="434343"/>
              </a:solidFill>
              <a:latin typeface="Times New Roman"/>
              <a:ea typeface="Times New Roman"/>
              <a:cs typeface="Times New Roman"/>
              <a:sym typeface="Times New Roman"/>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33"/>
          <p:cNvSpPr txBox="1"/>
          <p:nvPr>
            <p:ph type="title"/>
          </p:nvPr>
        </p:nvSpPr>
        <p:spPr>
          <a:xfrm>
            <a:off x="633845" y="274320"/>
            <a:ext cx="7084200" cy="6195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latin typeface="DM Serif Display"/>
                <a:ea typeface="DM Serif Display"/>
                <a:cs typeface="DM Serif Display"/>
                <a:sym typeface="DM Serif Display"/>
              </a:rPr>
              <a:t>Methodology/ </a:t>
            </a:r>
            <a:r>
              <a:rPr lang="en" sz="2400">
                <a:latin typeface="DM Serif Display"/>
                <a:ea typeface="DM Serif Display"/>
                <a:cs typeface="DM Serif Display"/>
                <a:sym typeface="DM Serif Display"/>
              </a:rPr>
              <a:t>GMM-UBM Parameters</a:t>
            </a:r>
            <a:endParaRPr sz="2000">
              <a:latin typeface="DM Serif Display"/>
              <a:ea typeface="DM Serif Display"/>
              <a:cs typeface="DM Serif Display"/>
              <a:sym typeface="DM Serif Display"/>
            </a:endParaRPr>
          </a:p>
        </p:txBody>
      </p:sp>
      <p:sp>
        <p:nvSpPr>
          <p:cNvPr id="306" name="Google Shape;306;p33"/>
          <p:cNvSpPr txBox="1"/>
          <p:nvPr>
            <p:ph idx="12" type="sldNum"/>
          </p:nvPr>
        </p:nvSpPr>
        <p:spPr>
          <a:xfrm>
            <a:off x="6463146" y="4767263"/>
            <a:ext cx="20574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
        <p:nvSpPr>
          <p:cNvPr id="307" name="Google Shape;307;p33"/>
          <p:cNvSpPr txBox="1"/>
          <p:nvPr>
            <p:ph idx="1" type="body"/>
          </p:nvPr>
        </p:nvSpPr>
        <p:spPr>
          <a:xfrm>
            <a:off x="633850" y="1035875"/>
            <a:ext cx="7962600" cy="3903600"/>
          </a:xfrm>
          <a:prstGeom prst="rect">
            <a:avLst/>
          </a:prstGeom>
        </p:spPr>
        <p:txBody>
          <a:bodyPr anchorCtr="0" anchor="t" bIns="34275" lIns="68575" spcFirstLastPara="1" rIns="68575" wrap="square" tIns="34275">
            <a:noAutofit/>
          </a:bodyPr>
          <a:lstStyle/>
          <a:p>
            <a:pPr indent="0" lvl="0" marL="0" rtl="0" algn="just">
              <a:lnSpc>
                <a:spcPct val="115000"/>
              </a:lnSpc>
              <a:spcBef>
                <a:spcPts val="0"/>
              </a:spcBef>
              <a:spcAft>
                <a:spcPts val="0"/>
              </a:spcAft>
              <a:buNone/>
            </a:pPr>
            <a:r>
              <a:rPr lang="en" sz="1800">
                <a:latin typeface="Times New Roman"/>
                <a:ea typeface="Times New Roman"/>
                <a:cs typeface="Times New Roman"/>
                <a:sym typeface="Times New Roman"/>
              </a:rPr>
              <a:t>Extends GMM for speaker and language recognition tasks by using a Universal Background Model (UBM) to capture general patterns.</a:t>
            </a:r>
            <a:endParaRPr sz="1800">
              <a:latin typeface="Times New Roman"/>
              <a:ea typeface="Times New Roman"/>
              <a:cs typeface="Times New Roman"/>
              <a:sym typeface="Times New Roman"/>
            </a:endParaRPr>
          </a:p>
          <a:p>
            <a:pPr indent="0" lvl="0" marL="0" rtl="0" algn="just">
              <a:lnSpc>
                <a:spcPct val="115000"/>
              </a:lnSpc>
              <a:spcBef>
                <a:spcPts val="1200"/>
              </a:spcBef>
              <a:spcAft>
                <a:spcPts val="0"/>
              </a:spcAft>
              <a:buClr>
                <a:schemeClr val="dk1"/>
              </a:buClr>
              <a:buSzPts val="1100"/>
              <a:buFont typeface="Arial"/>
              <a:buNone/>
            </a:pPr>
            <a:r>
              <a:rPr b="1" lang="en">
                <a:latin typeface="Times New Roman"/>
                <a:ea typeface="Times New Roman"/>
                <a:cs typeface="Times New Roman"/>
                <a:sym typeface="Times New Roman"/>
              </a:rPr>
              <a:t>Number of components (nnn)</a:t>
            </a:r>
            <a:r>
              <a:rPr lang="en" sz="1800">
                <a:latin typeface="Times New Roman"/>
                <a:ea typeface="Times New Roman"/>
                <a:cs typeface="Times New Roman"/>
                <a:sym typeface="Times New Roman"/>
              </a:rPr>
              <a:t>: </a:t>
            </a:r>
            <a:r>
              <a:rPr b="1" lang="en" sz="1800">
                <a:solidFill>
                  <a:srgbClr val="3DACA7"/>
                </a:solidFill>
                <a:latin typeface="Times New Roman"/>
                <a:ea typeface="Times New Roman"/>
                <a:cs typeface="Times New Roman"/>
                <a:sym typeface="Times New Roman"/>
              </a:rPr>
              <a:t>nnn=512</a:t>
            </a:r>
            <a:r>
              <a:rPr lang="en" sz="1800">
                <a:latin typeface="Times New Roman"/>
                <a:ea typeface="Times New Roman"/>
                <a:cs typeface="Times New Roman"/>
                <a:sym typeface="Times New Roman"/>
              </a:rPr>
              <a:t> (chosen to handle complex distributions).</a:t>
            </a:r>
            <a:endParaRPr sz="1800">
              <a:latin typeface="Times New Roman"/>
              <a:ea typeface="Times New Roman"/>
              <a:cs typeface="Times New Roman"/>
              <a:sym typeface="Times New Roman"/>
            </a:endParaRPr>
          </a:p>
          <a:p>
            <a:pPr indent="0" lvl="0" marL="0" rtl="0" algn="just">
              <a:lnSpc>
                <a:spcPct val="115000"/>
              </a:lnSpc>
              <a:spcBef>
                <a:spcPts val="1200"/>
              </a:spcBef>
              <a:spcAft>
                <a:spcPts val="0"/>
              </a:spcAft>
              <a:buClr>
                <a:schemeClr val="dk1"/>
              </a:buClr>
              <a:buSzPts val="1100"/>
              <a:buFont typeface="Arial"/>
              <a:buNone/>
            </a:pPr>
            <a:r>
              <a:rPr b="1" lang="en">
                <a:latin typeface="Times New Roman"/>
                <a:ea typeface="Times New Roman"/>
                <a:cs typeface="Times New Roman"/>
                <a:sym typeface="Times New Roman"/>
              </a:rPr>
              <a:t>Covariance type</a:t>
            </a:r>
            <a:r>
              <a:rPr lang="en" sz="1800">
                <a:latin typeface="Times New Roman"/>
                <a:ea typeface="Times New Roman"/>
                <a:cs typeface="Times New Roman"/>
                <a:sym typeface="Times New Roman"/>
              </a:rPr>
              <a:t>: </a:t>
            </a:r>
            <a:r>
              <a:rPr b="1" lang="en" sz="1800">
                <a:solidFill>
                  <a:srgbClr val="3DACA7"/>
                </a:solidFill>
                <a:latin typeface="Times New Roman"/>
                <a:ea typeface="Times New Roman"/>
                <a:cs typeface="Times New Roman"/>
                <a:sym typeface="Times New Roman"/>
              </a:rPr>
              <a:t>covariance</a:t>
            </a:r>
            <a:r>
              <a:rPr b="1" lang="en" sz="1800">
                <a:latin typeface="Times New Roman"/>
                <a:ea typeface="Times New Roman"/>
                <a:cs typeface="Times New Roman"/>
                <a:sym typeface="Times New Roman"/>
              </a:rPr>
              <a:t> </a:t>
            </a:r>
            <a:r>
              <a:rPr b="1" lang="en" sz="1800">
                <a:solidFill>
                  <a:srgbClr val="3DACA7"/>
                </a:solidFill>
                <a:latin typeface="Times New Roman"/>
                <a:ea typeface="Times New Roman"/>
                <a:cs typeface="Times New Roman"/>
                <a:sym typeface="Times New Roman"/>
              </a:rPr>
              <a:t>type=diag</a:t>
            </a:r>
            <a:r>
              <a:rPr lang="en" sz="1800">
                <a:latin typeface="Times New Roman"/>
                <a:ea typeface="Times New Roman"/>
                <a:cs typeface="Times New Roman"/>
                <a:sym typeface="Times New Roman"/>
              </a:rPr>
              <a:t>(improves computational efficiency).</a:t>
            </a:r>
            <a:endParaRPr sz="1800">
              <a:latin typeface="Times New Roman"/>
              <a:ea typeface="Times New Roman"/>
              <a:cs typeface="Times New Roman"/>
              <a:sym typeface="Times New Roman"/>
            </a:endParaRPr>
          </a:p>
          <a:p>
            <a:pPr indent="0" lvl="0" marL="0" rtl="0" algn="just">
              <a:lnSpc>
                <a:spcPct val="115000"/>
              </a:lnSpc>
              <a:spcBef>
                <a:spcPts val="1200"/>
              </a:spcBef>
              <a:spcAft>
                <a:spcPts val="0"/>
              </a:spcAft>
              <a:buClr>
                <a:schemeClr val="dk1"/>
              </a:buClr>
              <a:buSzPts val="1100"/>
              <a:buFont typeface="Arial"/>
              <a:buNone/>
            </a:pPr>
            <a:r>
              <a:rPr b="1" lang="en">
                <a:latin typeface="Times New Roman"/>
                <a:ea typeface="Times New Roman"/>
                <a:cs typeface="Times New Roman"/>
                <a:sym typeface="Times New Roman"/>
              </a:rPr>
              <a:t>Regularization covariance</a:t>
            </a:r>
            <a:r>
              <a:rPr lang="en" sz="1800">
                <a:latin typeface="Times New Roman"/>
                <a:ea typeface="Times New Roman"/>
                <a:cs typeface="Times New Roman"/>
                <a:sym typeface="Times New Roman"/>
              </a:rPr>
              <a:t>: </a:t>
            </a:r>
            <a:r>
              <a:rPr b="1" lang="en" sz="1800">
                <a:solidFill>
                  <a:srgbClr val="3DACA7"/>
                </a:solidFill>
                <a:latin typeface="Times New Roman"/>
                <a:ea typeface="Times New Roman"/>
                <a:cs typeface="Times New Roman"/>
                <a:sym typeface="Times New Roman"/>
              </a:rPr>
              <a:t>reg covar=</a:t>
            </a:r>
            <a:r>
              <a:rPr b="1" lang="en" sz="1800">
                <a:solidFill>
                  <a:srgbClr val="3DACA7"/>
                </a:solidFill>
                <a:latin typeface="Times New Roman"/>
                <a:ea typeface="Times New Roman"/>
                <a:cs typeface="Times New Roman"/>
                <a:sym typeface="Times New Roman"/>
              </a:rPr>
              <a:t>1e</a:t>
            </a:r>
            <a:r>
              <a:rPr b="1" baseline="30000" lang="en" sz="1800">
                <a:solidFill>
                  <a:srgbClr val="3DACA7"/>
                </a:solidFill>
                <a:latin typeface="Times New Roman"/>
                <a:ea typeface="Times New Roman"/>
                <a:cs typeface="Times New Roman"/>
                <a:sym typeface="Times New Roman"/>
              </a:rPr>
              <a:t>-6</a:t>
            </a:r>
            <a:r>
              <a:rPr lang="en" sz="1800">
                <a:latin typeface="Times New Roman"/>
                <a:ea typeface="Times New Roman"/>
                <a:cs typeface="Times New Roman"/>
                <a:sym typeface="Times New Roman"/>
              </a:rPr>
              <a:t> (detailed modeling).</a:t>
            </a:r>
            <a:endParaRPr sz="1800">
              <a:latin typeface="Times New Roman"/>
              <a:ea typeface="Times New Roman"/>
              <a:cs typeface="Times New Roman"/>
              <a:sym typeface="Times New Roman"/>
            </a:endParaRPr>
          </a:p>
          <a:p>
            <a:pPr indent="0" lvl="0" marL="0" rtl="0" algn="just">
              <a:lnSpc>
                <a:spcPct val="115000"/>
              </a:lnSpc>
              <a:spcBef>
                <a:spcPts val="1200"/>
              </a:spcBef>
              <a:spcAft>
                <a:spcPts val="0"/>
              </a:spcAft>
              <a:buClr>
                <a:schemeClr val="dk1"/>
              </a:buClr>
              <a:buSzPts val="1100"/>
              <a:buFont typeface="Arial"/>
              <a:buNone/>
            </a:pPr>
            <a:r>
              <a:rPr b="1" lang="en">
                <a:latin typeface="Times New Roman"/>
                <a:ea typeface="Times New Roman"/>
                <a:cs typeface="Times New Roman"/>
                <a:sym typeface="Times New Roman"/>
              </a:rPr>
              <a:t>Relevance factor</a:t>
            </a:r>
            <a:r>
              <a:rPr lang="en" sz="1800">
                <a:latin typeface="Times New Roman"/>
                <a:ea typeface="Times New Roman"/>
                <a:cs typeface="Times New Roman"/>
                <a:sym typeface="Times New Roman"/>
              </a:rPr>
              <a:t>: </a:t>
            </a:r>
            <a:r>
              <a:rPr b="1" lang="en" sz="1800">
                <a:solidFill>
                  <a:srgbClr val="3DACA7"/>
                </a:solidFill>
                <a:latin typeface="Times New Roman"/>
                <a:ea typeface="Times New Roman"/>
                <a:cs typeface="Times New Roman"/>
                <a:sym typeface="Times New Roman"/>
              </a:rPr>
              <a:t>16</a:t>
            </a:r>
            <a:r>
              <a:rPr b="1" lang="en" sz="1800">
                <a:latin typeface="Times New Roman"/>
                <a:ea typeface="Times New Roman"/>
                <a:cs typeface="Times New Roman"/>
                <a:sym typeface="Times New Roman"/>
              </a:rPr>
              <a:t> </a:t>
            </a:r>
            <a:r>
              <a:rPr lang="en" sz="1800">
                <a:latin typeface="Times New Roman"/>
                <a:ea typeface="Times New Roman"/>
                <a:cs typeface="Times New Roman"/>
                <a:sym typeface="Times New Roman"/>
              </a:rPr>
              <a:t>(balances adaptation from the UBM via MAP techniques).</a:t>
            </a:r>
            <a:endParaRPr sz="1800">
              <a:latin typeface="Times New Roman"/>
              <a:ea typeface="Times New Roman"/>
              <a:cs typeface="Times New Roman"/>
              <a:sym typeface="Times New Roman"/>
            </a:endParaRPr>
          </a:p>
          <a:p>
            <a:pPr indent="0" lvl="0" marL="0" rtl="0" algn="just">
              <a:lnSpc>
                <a:spcPct val="115000"/>
              </a:lnSpc>
              <a:spcBef>
                <a:spcPts val="1200"/>
              </a:spcBef>
              <a:spcAft>
                <a:spcPts val="1200"/>
              </a:spcAft>
              <a:buNone/>
            </a:pPr>
            <a:r>
              <a:t/>
            </a:r>
            <a:endParaRPr>
              <a:solidFill>
                <a:srgbClr val="434343"/>
              </a:solidFill>
              <a:latin typeface="Times New Roman"/>
              <a:ea typeface="Times New Roman"/>
              <a:cs typeface="Times New Roman"/>
              <a:sym typeface="Times New Roman"/>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34"/>
          <p:cNvSpPr txBox="1"/>
          <p:nvPr>
            <p:ph type="title"/>
          </p:nvPr>
        </p:nvSpPr>
        <p:spPr>
          <a:xfrm>
            <a:off x="633845" y="274320"/>
            <a:ext cx="7084200" cy="6195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latin typeface="DM Serif Display"/>
                <a:ea typeface="DM Serif Display"/>
                <a:cs typeface="DM Serif Display"/>
                <a:sym typeface="DM Serif Display"/>
              </a:rPr>
              <a:t>Methodology/ </a:t>
            </a:r>
            <a:r>
              <a:rPr lang="en" sz="2400">
                <a:latin typeface="DM Serif Display"/>
                <a:ea typeface="DM Serif Display"/>
                <a:cs typeface="DM Serif Display"/>
                <a:sym typeface="DM Serif Display"/>
              </a:rPr>
              <a:t>H</a:t>
            </a:r>
            <a:r>
              <a:rPr lang="en" sz="2400">
                <a:latin typeface="DM Serif Display"/>
                <a:ea typeface="DM Serif Display"/>
                <a:cs typeface="DM Serif Display"/>
                <a:sym typeface="DM Serif Display"/>
              </a:rPr>
              <a:t>MM Parameters</a:t>
            </a:r>
            <a:endParaRPr sz="2000">
              <a:latin typeface="DM Serif Display"/>
              <a:ea typeface="DM Serif Display"/>
              <a:cs typeface="DM Serif Display"/>
              <a:sym typeface="DM Serif Display"/>
            </a:endParaRPr>
          </a:p>
        </p:txBody>
      </p:sp>
      <p:sp>
        <p:nvSpPr>
          <p:cNvPr id="313" name="Google Shape;313;p34"/>
          <p:cNvSpPr txBox="1"/>
          <p:nvPr>
            <p:ph idx="12" type="sldNum"/>
          </p:nvPr>
        </p:nvSpPr>
        <p:spPr>
          <a:xfrm>
            <a:off x="6463146" y="4767263"/>
            <a:ext cx="20574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
        <p:nvSpPr>
          <p:cNvPr id="314" name="Google Shape;314;p34"/>
          <p:cNvSpPr txBox="1"/>
          <p:nvPr>
            <p:ph idx="1" type="body"/>
          </p:nvPr>
        </p:nvSpPr>
        <p:spPr>
          <a:xfrm>
            <a:off x="633850" y="893825"/>
            <a:ext cx="7886700" cy="3916800"/>
          </a:xfrm>
          <a:prstGeom prst="rect">
            <a:avLst/>
          </a:prstGeom>
        </p:spPr>
        <p:txBody>
          <a:bodyPr anchorCtr="0" anchor="t" bIns="34275" lIns="68575" spcFirstLastPara="1" rIns="68575" wrap="square" tIns="34275">
            <a:noAutofit/>
          </a:bodyPr>
          <a:lstStyle/>
          <a:p>
            <a:pPr indent="0" lvl="0" marL="0" rtl="0" algn="l">
              <a:lnSpc>
                <a:spcPct val="115000"/>
              </a:lnSpc>
              <a:spcBef>
                <a:spcPts val="1200"/>
              </a:spcBef>
              <a:spcAft>
                <a:spcPts val="0"/>
              </a:spcAft>
              <a:buNone/>
            </a:pPr>
            <a:r>
              <a:rPr lang="en" sz="1800">
                <a:solidFill>
                  <a:srgbClr val="434343"/>
                </a:solidFill>
                <a:latin typeface="Times New Roman"/>
                <a:ea typeface="Times New Roman"/>
                <a:cs typeface="Times New Roman"/>
                <a:sym typeface="Times New Roman"/>
              </a:rPr>
              <a:t>Probabilistic models representing systems with hidden states that evolve over time, where each state generates observable outputs.</a:t>
            </a:r>
            <a:endParaRPr sz="1800">
              <a:solidFill>
                <a:srgbClr val="434343"/>
              </a:solidFill>
              <a:latin typeface="Times New Roman"/>
              <a:ea typeface="Times New Roman"/>
              <a:cs typeface="Times New Roman"/>
              <a:sym typeface="Times New Roman"/>
            </a:endParaRPr>
          </a:p>
          <a:p>
            <a:pPr indent="0" lvl="0" marL="0" rtl="0" algn="l">
              <a:lnSpc>
                <a:spcPct val="115000"/>
              </a:lnSpc>
              <a:spcBef>
                <a:spcPts val="1200"/>
              </a:spcBef>
              <a:spcAft>
                <a:spcPts val="0"/>
              </a:spcAft>
              <a:buClr>
                <a:schemeClr val="dk1"/>
              </a:buClr>
              <a:buSzPts val="1100"/>
              <a:buFont typeface="Arial"/>
              <a:buNone/>
            </a:pPr>
            <a:r>
              <a:rPr b="1" lang="en">
                <a:latin typeface="Times New Roman"/>
                <a:ea typeface="Times New Roman"/>
                <a:cs typeface="Times New Roman"/>
                <a:sym typeface="Times New Roman"/>
              </a:rPr>
              <a:t>Number of Components (n_components)</a:t>
            </a:r>
            <a:r>
              <a:rPr lang="en" sz="1800">
                <a:latin typeface="Times New Roman"/>
                <a:ea typeface="Times New Roman"/>
                <a:cs typeface="Times New Roman"/>
                <a:sym typeface="Times New Roman"/>
              </a:rPr>
              <a:t>: number of hidden states in the model.</a:t>
            </a:r>
            <a:endParaRPr sz="1800">
              <a:latin typeface="Times New Roman"/>
              <a:ea typeface="Times New Roman"/>
              <a:cs typeface="Times New Roman"/>
              <a:sym typeface="Times New Roman"/>
            </a:endParaRPr>
          </a:p>
          <a:p>
            <a:pPr indent="0" lvl="0" marL="0" rtl="0" algn="l">
              <a:lnSpc>
                <a:spcPct val="115000"/>
              </a:lnSpc>
              <a:spcBef>
                <a:spcPts val="1200"/>
              </a:spcBef>
              <a:spcAft>
                <a:spcPts val="0"/>
              </a:spcAft>
              <a:buNone/>
            </a:pPr>
            <a:r>
              <a:rPr b="1" lang="en">
                <a:latin typeface="Times New Roman"/>
                <a:ea typeface="Times New Roman"/>
                <a:cs typeface="Times New Roman"/>
                <a:sym typeface="Times New Roman"/>
              </a:rPr>
              <a:t>Covariance Type</a:t>
            </a:r>
            <a:r>
              <a:rPr lang="en" sz="1800">
                <a:latin typeface="Times New Roman"/>
                <a:ea typeface="Times New Roman"/>
                <a:cs typeface="Times New Roman"/>
                <a:sym typeface="Times New Roman"/>
              </a:rPr>
              <a:t>: Specifies the structure of the covariance matrix of the Gaussian distributions:</a:t>
            </a:r>
            <a:br>
              <a:rPr lang="en" sz="1800">
                <a:latin typeface="Times New Roman"/>
                <a:ea typeface="Times New Roman"/>
                <a:cs typeface="Times New Roman"/>
                <a:sym typeface="Times New Roman"/>
              </a:rPr>
            </a:br>
            <a:r>
              <a:rPr lang="en" sz="1800">
                <a:latin typeface="Times New Roman"/>
                <a:ea typeface="Times New Roman"/>
                <a:cs typeface="Times New Roman"/>
                <a:sym typeface="Times New Roman"/>
              </a:rPr>
              <a:t>	- </a:t>
            </a:r>
            <a:r>
              <a:rPr b="1" lang="en" sz="1800">
                <a:solidFill>
                  <a:srgbClr val="3DACA7"/>
                </a:solidFill>
                <a:latin typeface="Times New Roman"/>
                <a:ea typeface="Times New Roman"/>
                <a:cs typeface="Times New Roman"/>
                <a:sym typeface="Times New Roman"/>
              </a:rPr>
              <a:t>full</a:t>
            </a:r>
            <a:r>
              <a:rPr lang="en" sz="1800">
                <a:latin typeface="Times New Roman"/>
                <a:ea typeface="Times New Roman"/>
                <a:cs typeface="Times New Roman"/>
                <a:sym typeface="Times New Roman"/>
              </a:rPr>
              <a:t>: Full covariance matrix (most flexible).</a:t>
            </a:r>
            <a:br>
              <a:rPr lang="en" sz="1800">
                <a:latin typeface="Times New Roman"/>
                <a:ea typeface="Times New Roman"/>
                <a:cs typeface="Times New Roman"/>
                <a:sym typeface="Times New Roman"/>
              </a:rPr>
            </a:br>
            <a:r>
              <a:rPr lang="en" sz="1800">
                <a:latin typeface="Times New Roman"/>
                <a:ea typeface="Times New Roman"/>
                <a:cs typeface="Times New Roman"/>
                <a:sym typeface="Times New Roman"/>
              </a:rPr>
              <a:t>	- </a:t>
            </a:r>
            <a:r>
              <a:rPr b="1" lang="en" sz="1800">
                <a:solidFill>
                  <a:srgbClr val="3DACA7"/>
                </a:solidFill>
                <a:latin typeface="Times New Roman"/>
                <a:ea typeface="Times New Roman"/>
                <a:cs typeface="Times New Roman"/>
                <a:sym typeface="Times New Roman"/>
              </a:rPr>
              <a:t>diag</a:t>
            </a:r>
            <a:r>
              <a:rPr lang="en" sz="1800">
                <a:latin typeface="Times New Roman"/>
                <a:ea typeface="Times New Roman"/>
                <a:cs typeface="Times New Roman"/>
                <a:sym typeface="Times New Roman"/>
              </a:rPr>
              <a:t>: Diagonal covariance matrix (less computationally expensive).</a:t>
            </a:r>
            <a:br>
              <a:rPr lang="en" sz="1800">
                <a:latin typeface="Times New Roman"/>
                <a:ea typeface="Times New Roman"/>
                <a:cs typeface="Times New Roman"/>
                <a:sym typeface="Times New Roman"/>
              </a:rPr>
            </a:br>
            <a:r>
              <a:rPr lang="en" sz="1800">
                <a:latin typeface="Times New Roman"/>
                <a:ea typeface="Times New Roman"/>
                <a:cs typeface="Times New Roman"/>
                <a:sym typeface="Times New Roman"/>
              </a:rPr>
              <a:t>	- </a:t>
            </a:r>
            <a:r>
              <a:rPr b="1" lang="en" sz="1800">
                <a:solidFill>
                  <a:srgbClr val="3DACA7"/>
                </a:solidFill>
                <a:latin typeface="Times New Roman"/>
                <a:ea typeface="Times New Roman"/>
                <a:cs typeface="Times New Roman"/>
                <a:sym typeface="Times New Roman"/>
              </a:rPr>
              <a:t>spherical</a:t>
            </a:r>
            <a:r>
              <a:rPr lang="en" sz="1800">
                <a:latin typeface="Times New Roman"/>
                <a:ea typeface="Times New Roman"/>
                <a:cs typeface="Times New Roman"/>
                <a:sym typeface="Times New Roman"/>
              </a:rPr>
              <a:t>: Shared variance across features (simplest).</a:t>
            </a:r>
            <a:endParaRPr sz="1800">
              <a:latin typeface="Times New Roman"/>
              <a:ea typeface="Times New Roman"/>
              <a:cs typeface="Times New Roman"/>
              <a:sym typeface="Times New Roman"/>
            </a:endParaRPr>
          </a:p>
          <a:p>
            <a:pPr indent="0" lvl="0" marL="0" rtl="0" algn="l">
              <a:lnSpc>
                <a:spcPct val="115000"/>
              </a:lnSpc>
              <a:spcBef>
                <a:spcPts val="1200"/>
              </a:spcBef>
              <a:spcAft>
                <a:spcPts val="0"/>
              </a:spcAft>
              <a:buNone/>
            </a:pPr>
            <a:r>
              <a:t/>
            </a:r>
            <a:endParaRPr sz="1800">
              <a:solidFill>
                <a:srgbClr val="434343"/>
              </a:solidFill>
              <a:latin typeface="Times New Roman"/>
              <a:ea typeface="Times New Roman"/>
              <a:cs typeface="Times New Roman"/>
              <a:sym typeface="Times New Roman"/>
            </a:endParaRPr>
          </a:p>
          <a:p>
            <a:pPr indent="0" lvl="0" marL="0" rtl="0" algn="l">
              <a:lnSpc>
                <a:spcPct val="115000"/>
              </a:lnSpc>
              <a:spcBef>
                <a:spcPts val="1200"/>
              </a:spcBef>
              <a:spcAft>
                <a:spcPts val="0"/>
              </a:spcAft>
              <a:buNone/>
            </a:pPr>
            <a:r>
              <a:t/>
            </a:r>
            <a:endParaRPr sz="1800">
              <a:solidFill>
                <a:srgbClr val="434343"/>
              </a:solidFill>
              <a:latin typeface="Times New Roman"/>
              <a:ea typeface="Times New Roman"/>
              <a:cs typeface="Times New Roman"/>
              <a:sym typeface="Times New Roman"/>
            </a:endParaRPr>
          </a:p>
          <a:p>
            <a:pPr indent="0" lvl="0" marL="0" rtl="0" algn="just">
              <a:lnSpc>
                <a:spcPct val="115000"/>
              </a:lnSpc>
              <a:spcBef>
                <a:spcPts val="1200"/>
              </a:spcBef>
              <a:spcAft>
                <a:spcPts val="1200"/>
              </a:spcAft>
              <a:buNone/>
            </a:pPr>
            <a:r>
              <a:t/>
            </a:r>
            <a:endParaRPr>
              <a:solidFill>
                <a:srgbClr val="434343"/>
              </a:solidFill>
              <a:latin typeface="Times New Roman"/>
              <a:ea typeface="Times New Roman"/>
              <a:cs typeface="Times New Roman"/>
              <a:sym typeface="Times New Roman"/>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35"/>
          <p:cNvSpPr txBox="1"/>
          <p:nvPr>
            <p:ph type="title"/>
          </p:nvPr>
        </p:nvSpPr>
        <p:spPr>
          <a:xfrm>
            <a:off x="633845" y="274320"/>
            <a:ext cx="7084200" cy="6195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latin typeface="DM Serif Display"/>
                <a:ea typeface="DM Serif Display"/>
                <a:cs typeface="DM Serif Display"/>
                <a:sym typeface="DM Serif Display"/>
              </a:rPr>
              <a:t>Methodology/ </a:t>
            </a:r>
            <a:r>
              <a:rPr lang="en" sz="2400">
                <a:latin typeface="DM Serif Display"/>
                <a:ea typeface="DM Serif Display"/>
                <a:cs typeface="DM Serif Display"/>
                <a:sym typeface="DM Serif Display"/>
              </a:rPr>
              <a:t>HMM Comparison</a:t>
            </a:r>
            <a:endParaRPr sz="2000">
              <a:latin typeface="DM Serif Display"/>
              <a:ea typeface="DM Serif Display"/>
              <a:cs typeface="DM Serif Display"/>
              <a:sym typeface="DM Serif Display"/>
            </a:endParaRPr>
          </a:p>
        </p:txBody>
      </p:sp>
      <p:sp>
        <p:nvSpPr>
          <p:cNvPr id="320" name="Google Shape;320;p35"/>
          <p:cNvSpPr txBox="1"/>
          <p:nvPr>
            <p:ph idx="12" type="sldNum"/>
          </p:nvPr>
        </p:nvSpPr>
        <p:spPr>
          <a:xfrm>
            <a:off x="6463146" y="4767263"/>
            <a:ext cx="20574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
        <p:nvSpPr>
          <p:cNvPr id="321" name="Google Shape;321;p35"/>
          <p:cNvSpPr txBox="1"/>
          <p:nvPr>
            <p:ph idx="1" type="body"/>
          </p:nvPr>
        </p:nvSpPr>
        <p:spPr>
          <a:xfrm>
            <a:off x="633850" y="893825"/>
            <a:ext cx="7886700" cy="3916800"/>
          </a:xfrm>
          <a:prstGeom prst="rect">
            <a:avLst/>
          </a:prstGeom>
        </p:spPr>
        <p:txBody>
          <a:bodyPr anchorCtr="0" anchor="t" bIns="34275" lIns="68575" spcFirstLastPara="1" rIns="68575" wrap="square" tIns="34275">
            <a:noAutofit/>
          </a:bodyPr>
          <a:lstStyle/>
          <a:p>
            <a:pPr indent="0" lvl="0" marL="0" rtl="0" algn="l">
              <a:lnSpc>
                <a:spcPct val="115000"/>
              </a:lnSpc>
              <a:spcBef>
                <a:spcPts val="1200"/>
              </a:spcBef>
              <a:spcAft>
                <a:spcPts val="0"/>
              </a:spcAft>
              <a:buNone/>
            </a:pPr>
            <a:r>
              <a:rPr lang="en" sz="1800">
                <a:solidFill>
                  <a:srgbClr val="434343"/>
                </a:solidFill>
                <a:latin typeface="Times New Roman"/>
                <a:ea typeface="Times New Roman"/>
                <a:cs typeface="Times New Roman"/>
                <a:sym typeface="Times New Roman"/>
              </a:rPr>
              <a:t>Probabilistic models representing systems with hidden states that evolve over time, where each state generates observable outputs.</a:t>
            </a:r>
            <a:endParaRPr sz="1800">
              <a:solidFill>
                <a:srgbClr val="434343"/>
              </a:solidFill>
              <a:latin typeface="Times New Roman"/>
              <a:ea typeface="Times New Roman"/>
              <a:cs typeface="Times New Roman"/>
              <a:sym typeface="Times New Roman"/>
            </a:endParaRPr>
          </a:p>
          <a:p>
            <a:pPr indent="0" lvl="0" marL="0" rtl="0" algn="l">
              <a:lnSpc>
                <a:spcPct val="115000"/>
              </a:lnSpc>
              <a:spcBef>
                <a:spcPts val="1200"/>
              </a:spcBef>
              <a:spcAft>
                <a:spcPts val="0"/>
              </a:spcAft>
              <a:buClr>
                <a:schemeClr val="dk1"/>
              </a:buClr>
              <a:buSzPts val="1100"/>
              <a:buFont typeface="Arial"/>
              <a:buNone/>
            </a:pPr>
            <a:r>
              <a:rPr b="1" lang="en">
                <a:latin typeface="Times New Roman"/>
                <a:ea typeface="Times New Roman"/>
                <a:cs typeface="Times New Roman"/>
                <a:sym typeface="Times New Roman"/>
              </a:rPr>
              <a:t> (n_components)</a:t>
            </a:r>
            <a:r>
              <a:rPr lang="en" sz="1800">
                <a:latin typeface="Times New Roman"/>
                <a:ea typeface="Times New Roman"/>
                <a:cs typeface="Times New Roman"/>
                <a:sym typeface="Times New Roman"/>
              </a:rPr>
              <a:t>: best accuracy with n_comp = 1. The more we increase hidden states, the more accuracy decreases.</a:t>
            </a:r>
            <a:endParaRPr sz="1800">
              <a:latin typeface="Times New Roman"/>
              <a:ea typeface="Times New Roman"/>
              <a:cs typeface="Times New Roman"/>
              <a:sym typeface="Times New Roman"/>
            </a:endParaRPr>
          </a:p>
          <a:p>
            <a:pPr indent="0" lvl="0" marL="0" rtl="0" algn="l">
              <a:lnSpc>
                <a:spcPct val="115000"/>
              </a:lnSpc>
              <a:spcBef>
                <a:spcPts val="1200"/>
              </a:spcBef>
              <a:spcAft>
                <a:spcPts val="0"/>
              </a:spcAft>
              <a:buNone/>
            </a:pPr>
            <a:r>
              <a:rPr b="1" lang="en">
                <a:latin typeface="Times New Roman"/>
                <a:ea typeface="Times New Roman"/>
                <a:cs typeface="Times New Roman"/>
                <a:sym typeface="Times New Roman"/>
              </a:rPr>
              <a:t>Covariance Type</a:t>
            </a:r>
            <a:r>
              <a:rPr lang="en" sz="1800">
                <a:latin typeface="Times New Roman"/>
                <a:ea typeface="Times New Roman"/>
                <a:cs typeface="Times New Roman"/>
                <a:sym typeface="Times New Roman"/>
              </a:rPr>
              <a:t>: full gives the best accuracy as clearly the features are correlated. And we see a big jump from diagonal.</a:t>
            </a:r>
            <a:endParaRPr sz="1800">
              <a:latin typeface="Times New Roman"/>
              <a:ea typeface="Times New Roman"/>
              <a:cs typeface="Times New Roman"/>
              <a:sym typeface="Times New Roman"/>
            </a:endParaRPr>
          </a:p>
          <a:p>
            <a:pPr indent="0" lvl="0" marL="0" rtl="0" algn="l">
              <a:lnSpc>
                <a:spcPct val="115000"/>
              </a:lnSpc>
              <a:spcBef>
                <a:spcPts val="1200"/>
              </a:spcBef>
              <a:spcAft>
                <a:spcPts val="0"/>
              </a:spcAft>
              <a:buNone/>
            </a:pPr>
            <a:r>
              <a:t/>
            </a:r>
            <a:endParaRPr sz="1800">
              <a:latin typeface="Times New Roman"/>
              <a:ea typeface="Times New Roman"/>
              <a:cs typeface="Times New Roman"/>
              <a:sym typeface="Times New Roman"/>
            </a:endParaRPr>
          </a:p>
          <a:p>
            <a:pPr indent="0" lvl="0" marL="0" rtl="0" algn="l">
              <a:lnSpc>
                <a:spcPct val="115000"/>
              </a:lnSpc>
              <a:spcBef>
                <a:spcPts val="1200"/>
              </a:spcBef>
              <a:spcAft>
                <a:spcPts val="0"/>
              </a:spcAft>
              <a:buNone/>
            </a:pPr>
            <a:r>
              <a:t/>
            </a:r>
            <a:endParaRPr sz="1800">
              <a:latin typeface="Times New Roman"/>
              <a:ea typeface="Times New Roman"/>
              <a:cs typeface="Times New Roman"/>
              <a:sym typeface="Times New Roman"/>
            </a:endParaRPr>
          </a:p>
          <a:p>
            <a:pPr indent="0" lvl="0" marL="0" rtl="0" algn="l">
              <a:lnSpc>
                <a:spcPct val="115000"/>
              </a:lnSpc>
              <a:spcBef>
                <a:spcPts val="1200"/>
              </a:spcBef>
              <a:spcAft>
                <a:spcPts val="0"/>
              </a:spcAft>
              <a:buNone/>
            </a:pPr>
            <a:r>
              <a:t/>
            </a:r>
            <a:endParaRPr sz="1800">
              <a:solidFill>
                <a:srgbClr val="434343"/>
              </a:solidFill>
              <a:latin typeface="Times New Roman"/>
              <a:ea typeface="Times New Roman"/>
              <a:cs typeface="Times New Roman"/>
              <a:sym typeface="Times New Roman"/>
            </a:endParaRPr>
          </a:p>
          <a:p>
            <a:pPr indent="0" lvl="0" marL="0" rtl="0" algn="l">
              <a:lnSpc>
                <a:spcPct val="115000"/>
              </a:lnSpc>
              <a:spcBef>
                <a:spcPts val="1200"/>
              </a:spcBef>
              <a:spcAft>
                <a:spcPts val="0"/>
              </a:spcAft>
              <a:buNone/>
            </a:pPr>
            <a:r>
              <a:t/>
            </a:r>
            <a:endParaRPr sz="1800">
              <a:solidFill>
                <a:srgbClr val="434343"/>
              </a:solidFill>
              <a:latin typeface="Times New Roman"/>
              <a:ea typeface="Times New Roman"/>
              <a:cs typeface="Times New Roman"/>
              <a:sym typeface="Times New Roman"/>
            </a:endParaRPr>
          </a:p>
          <a:p>
            <a:pPr indent="0" lvl="0" marL="0" rtl="0" algn="just">
              <a:lnSpc>
                <a:spcPct val="115000"/>
              </a:lnSpc>
              <a:spcBef>
                <a:spcPts val="1200"/>
              </a:spcBef>
              <a:spcAft>
                <a:spcPts val="1200"/>
              </a:spcAft>
              <a:buNone/>
            </a:pPr>
            <a:r>
              <a:t/>
            </a:r>
            <a:endParaRPr>
              <a:solidFill>
                <a:srgbClr val="434343"/>
              </a:solidFill>
              <a:latin typeface="Times New Roman"/>
              <a:ea typeface="Times New Roman"/>
              <a:cs typeface="Times New Roman"/>
              <a:sym typeface="Times New Roman"/>
            </a:endParaRPr>
          </a:p>
        </p:txBody>
      </p:sp>
      <p:pic>
        <p:nvPicPr>
          <p:cNvPr id="322" name="Google Shape;322;p35"/>
          <p:cNvPicPr preferRelativeResize="0"/>
          <p:nvPr/>
        </p:nvPicPr>
        <p:blipFill>
          <a:blip r:embed="rId3">
            <a:alphaModFix/>
          </a:blip>
          <a:stretch>
            <a:fillRect/>
          </a:stretch>
        </p:blipFill>
        <p:spPr>
          <a:xfrm>
            <a:off x="2724150" y="3459800"/>
            <a:ext cx="3695700" cy="1524000"/>
          </a:xfrm>
          <a:prstGeom prst="rect">
            <a:avLst/>
          </a:prstGeom>
          <a:noFill/>
          <a:ln>
            <a:noFill/>
          </a:ln>
        </p:spPr>
      </p:pic>
      <p:sp>
        <p:nvSpPr>
          <p:cNvPr id="323" name="Google Shape;323;p35"/>
          <p:cNvSpPr txBox="1"/>
          <p:nvPr/>
        </p:nvSpPr>
        <p:spPr>
          <a:xfrm>
            <a:off x="422975" y="3794625"/>
            <a:ext cx="3000000" cy="780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sz="1800">
                <a:solidFill>
                  <a:schemeClr val="dk1"/>
                </a:solidFill>
                <a:latin typeface="Times New Roman"/>
                <a:ea typeface="Times New Roman"/>
                <a:cs typeface="Times New Roman"/>
                <a:sym typeface="Times New Roman"/>
              </a:rPr>
              <a:t>25 MFCC: </a:t>
            </a:r>
            <a:r>
              <a:rPr b="1" lang="en" sz="1800">
                <a:solidFill>
                  <a:schemeClr val="dk1"/>
                </a:solidFill>
                <a:latin typeface="Times New Roman"/>
                <a:ea typeface="Times New Roman"/>
                <a:cs typeface="Times New Roman"/>
                <a:sym typeface="Times New Roman"/>
              </a:rPr>
              <a:t>93.28%</a:t>
            </a:r>
            <a:br>
              <a:rPr lang="en" sz="1800">
                <a:solidFill>
                  <a:schemeClr val="dk1"/>
                </a:solidFill>
                <a:latin typeface="Times New Roman"/>
                <a:ea typeface="Times New Roman"/>
                <a:cs typeface="Times New Roman"/>
                <a:sym typeface="Times New Roman"/>
              </a:rPr>
            </a:br>
            <a:r>
              <a:rPr lang="en" sz="1800">
                <a:solidFill>
                  <a:schemeClr val="dk1"/>
                </a:solidFill>
                <a:latin typeface="Times New Roman"/>
                <a:ea typeface="Times New Roman"/>
                <a:cs typeface="Times New Roman"/>
                <a:sym typeface="Times New Roman"/>
              </a:rPr>
              <a:t>67 features: </a:t>
            </a:r>
            <a:r>
              <a:rPr b="1" lang="en" sz="1800">
                <a:solidFill>
                  <a:schemeClr val="dk1"/>
                </a:solidFill>
                <a:latin typeface="Times New Roman"/>
                <a:ea typeface="Times New Roman"/>
                <a:cs typeface="Times New Roman"/>
                <a:sym typeface="Times New Roman"/>
              </a:rPr>
              <a:t>94.97%</a:t>
            </a:r>
            <a:endParaRPr b="1"/>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36"/>
          <p:cNvSpPr txBox="1"/>
          <p:nvPr>
            <p:ph type="title"/>
          </p:nvPr>
        </p:nvSpPr>
        <p:spPr>
          <a:xfrm>
            <a:off x="633845" y="274320"/>
            <a:ext cx="7084200" cy="6195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latin typeface="DM Serif Display"/>
                <a:ea typeface="DM Serif Display"/>
                <a:cs typeface="DM Serif Display"/>
                <a:sym typeface="DM Serif Display"/>
              </a:rPr>
              <a:t>Methodology/ </a:t>
            </a:r>
            <a:r>
              <a:rPr lang="en" sz="2400">
                <a:latin typeface="DM Serif Display"/>
                <a:ea typeface="DM Serif Display"/>
                <a:cs typeface="DM Serif Display"/>
                <a:sym typeface="DM Serif Display"/>
              </a:rPr>
              <a:t>MLP</a:t>
            </a:r>
            <a:r>
              <a:rPr lang="en" sz="2400">
                <a:latin typeface="DM Serif Display"/>
                <a:ea typeface="DM Serif Display"/>
                <a:cs typeface="DM Serif Display"/>
                <a:sym typeface="DM Serif Display"/>
              </a:rPr>
              <a:t> Parameters</a:t>
            </a:r>
            <a:endParaRPr sz="2000">
              <a:latin typeface="DM Serif Display"/>
              <a:ea typeface="DM Serif Display"/>
              <a:cs typeface="DM Serif Display"/>
              <a:sym typeface="DM Serif Display"/>
            </a:endParaRPr>
          </a:p>
        </p:txBody>
      </p:sp>
      <p:sp>
        <p:nvSpPr>
          <p:cNvPr id="329" name="Google Shape;329;p36"/>
          <p:cNvSpPr txBox="1"/>
          <p:nvPr>
            <p:ph idx="12" type="sldNum"/>
          </p:nvPr>
        </p:nvSpPr>
        <p:spPr>
          <a:xfrm>
            <a:off x="6463146" y="4767263"/>
            <a:ext cx="20574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
        <p:nvSpPr>
          <p:cNvPr id="330" name="Google Shape;330;p36"/>
          <p:cNvSpPr txBox="1"/>
          <p:nvPr>
            <p:ph idx="1" type="body"/>
          </p:nvPr>
        </p:nvSpPr>
        <p:spPr>
          <a:xfrm>
            <a:off x="82650" y="893825"/>
            <a:ext cx="4428600" cy="4147500"/>
          </a:xfrm>
          <a:prstGeom prst="rect">
            <a:avLst/>
          </a:prstGeom>
        </p:spPr>
        <p:txBody>
          <a:bodyPr anchorCtr="0" anchor="t" bIns="34275" lIns="68575" spcFirstLastPara="1" rIns="68575" wrap="square" tIns="34275">
            <a:noAutofit/>
          </a:bodyPr>
          <a:lstStyle/>
          <a:p>
            <a:pPr indent="0" lvl="0" marL="0" rtl="0" algn="l">
              <a:lnSpc>
                <a:spcPct val="115000"/>
              </a:lnSpc>
              <a:spcBef>
                <a:spcPts val="1200"/>
              </a:spcBef>
              <a:spcAft>
                <a:spcPts val="0"/>
              </a:spcAft>
              <a:buNone/>
            </a:pPr>
            <a:r>
              <a:rPr b="1" lang="en">
                <a:latin typeface="Times New Roman"/>
                <a:ea typeface="Times New Roman"/>
                <a:cs typeface="Times New Roman"/>
                <a:sym typeface="Times New Roman"/>
              </a:rPr>
              <a:t>Architecture 1:</a:t>
            </a:r>
            <a:br>
              <a:rPr b="1" lang="en" sz="1800">
                <a:latin typeface="Times New Roman"/>
                <a:ea typeface="Times New Roman"/>
                <a:cs typeface="Times New Roman"/>
                <a:sym typeface="Times New Roman"/>
              </a:rPr>
            </a:br>
            <a:r>
              <a:rPr b="1" lang="en" sz="1800">
                <a:latin typeface="Times New Roman"/>
                <a:ea typeface="Times New Roman"/>
                <a:cs typeface="Times New Roman"/>
                <a:sym typeface="Times New Roman"/>
              </a:rPr>
              <a:t>	- Structure</a:t>
            </a:r>
            <a:r>
              <a:rPr lang="en" sz="1800">
                <a:latin typeface="Times New Roman"/>
                <a:ea typeface="Times New Roman"/>
                <a:cs typeface="Times New Roman"/>
                <a:sym typeface="Times New Roman"/>
              </a:rPr>
              <a:t>: Three hidden layers with </a:t>
            </a:r>
            <a:r>
              <a:rPr b="1" lang="en" sz="1800">
                <a:solidFill>
                  <a:srgbClr val="3DACA7"/>
                </a:solidFill>
                <a:latin typeface="Times New Roman"/>
                <a:ea typeface="Times New Roman"/>
                <a:cs typeface="Times New Roman"/>
                <a:sym typeface="Times New Roman"/>
              </a:rPr>
              <a:t>50, 30, </a:t>
            </a:r>
            <a:r>
              <a:rPr lang="en" sz="1800">
                <a:latin typeface="Times New Roman"/>
                <a:ea typeface="Times New Roman"/>
                <a:cs typeface="Times New Roman"/>
                <a:sym typeface="Times New Roman"/>
              </a:rPr>
              <a:t>and </a:t>
            </a:r>
            <a:r>
              <a:rPr b="1" lang="en" sz="1800">
                <a:solidFill>
                  <a:srgbClr val="3DACA7"/>
                </a:solidFill>
                <a:latin typeface="Times New Roman"/>
                <a:ea typeface="Times New Roman"/>
                <a:cs typeface="Times New Roman"/>
                <a:sym typeface="Times New Roman"/>
              </a:rPr>
              <a:t>20 neurons</a:t>
            </a:r>
            <a:r>
              <a:rPr lang="en" sz="1800">
                <a:latin typeface="Times New Roman"/>
                <a:ea typeface="Times New Roman"/>
                <a:cs typeface="Times New Roman"/>
                <a:sym typeface="Times New Roman"/>
              </a:rPr>
              <a:t>, respectively.</a:t>
            </a:r>
            <a:br>
              <a:rPr lang="en" sz="1800">
                <a:latin typeface="Times New Roman"/>
                <a:ea typeface="Times New Roman"/>
                <a:cs typeface="Times New Roman"/>
                <a:sym typeface="Times New Roman"/>
              </a:rPr>
            </a:br>
            <a:r>
              <a:rPr lang="en" sz="1800">
                <a:latin typeface="Times New Roman"/>
                <a:ea typeface="Times New Roman"/>
                <a:cs typeface="Times New Roman"/>
                <a:sym typeface="Times New Roman"/>
              </a:rPr>
              <a:t>	- </a:t>
            </a:r>
            <a:r>
              <a:rPr b="1" lang="en" sz="1800">
                <a:latin typeface="Times New Roman"/>
                <a:ea typeface="Times New Roman"/>
                <a:cs typeface="Times New Roman"/>
                <a:sym typeface="Times New Roman"/>
              </a:rPr>
              <a:t>Activation Functions</a:t>
            </a:r>
            <a:r>
              <a:rPr lang="en" sz="1800">
                <a:latin typeface="Times New Roman"/>
                <a:ea typeface="Times New Roman"/>
                <a:cs typeface="Times New Roman"/>
                <a:sym typeface="Times New Roman"/>
              </a:rPr>
              <a:t>: Tested multiple activation functions, including </a:t>
            </a:r>
            <a:r>
              <a:rPr b="1" lang="en" sz="1800">
                <a:solidFill>
                  <a:srgbClr val="3DACA7"/>
                </a:solidFill>
                <a:latin typeface="Times New Roman"/>
                <a:ea typeface="Times New Roman"/>
                <a:cs typeface="Times New Roman"/>
                <a:sym typeface="Times New Roman"/>
              </a:rPr>
              <a:t>ReLU</a:t>
            </a:r>
            <a:r>
              <a:rPr lang="en" sz="1800">
                <a:solidFill>
                  <a:srgbClr val="3DACA7"/>
                </a:solidFill>
                <a:latin typeface="Times New Roman"/>
                <a:ea typeface="Times New Roman"/>
                <a:cs typeface="Times New Roman"/>
                <a:sym typeface="Times New Roman"/>
              </a:rPr>
              <a:t>, </a:t>
            </a:r>
            <a:r>
              <a:rPr b="1" lang="en" sz="1800">
                <a:solidFill>
                  <a:srgbClr val="3DACA7"/>
                </a:solidFill>
                <a:latin typeface="Times New Roman"/>
                <a:ea typeface="Times New Roman"/>
                <a:cs typeface="Times New Roman"/>
                <a:sym typeface="Times New Roman"/>
              </a:rPr>
              <a:t>identity</a:t>
            </a:r>
            <a:r>
              <a:rPr lang="en" sz="1800">
                <a:solidFill>
                  <a:srgbClr val="3DACA7"/>
                </a:solidFill>
                <a:latin typeface="Times New Roman"/>
                <a:ea typeface="Times New Roman"/>
                <a:cs typeface="Times New Roman"/>
                <a:sym typeface="Times New Roman"/>
              </a:rPr>
              <a:t>, </a:t>
            </a:r>
            <a:r>
              <a:rPr b="1" lang="en" sz="1800">
                <a:solidFill>
                  <a:srgbClr val="3DACA7"/>
                </a:solidFill>
                <a:latin typeface="Times New Roman"/>
                <a:ea typeface="Times New Roman"/>
                <a:cs typeface="Times New Roman"/>
                <a:sym typeface="Times New Roman"/>
              </a:rPr>
              <a:t>tanh</a:t>
            </a:r>
            <a:r>
              <a:rPr lang="en" sz="1800">
                <a:latin typeface="Times New Roman"/>
                <a:ea typeface="Times New Roman"/>
                <a:cs typeface="Times New Roman"/>
                <a:sym typeface="Times New Roman"/>
              </a:rPr>
              <a:t>, and </a:t>
            </a:r>
            <a:r>
              <a:rPr b="1" lang="en" sz="1800">
                <a:solidFill>
                  <a:srgbClr val="3DACA7"/>
                </a:solidFill>
                <a:latin typeface="Times New Roman"/>
                <a:ea typeface="Times New Roman"/>
                <a:cs typeface="Times New Roman"/>
                <a:sym typeface="Times New Roman"/>
              </a:rPr>
              <a:t>sigmoid</a:t>
            </a:r>
            <a:r>
              <a:rPr lang="en" sz="1800">
                <a:latin typeface="Times New Roman"/>
                <a:ea typeface="Times New Roman"/>
                <a:cs typeface="Times New Roman"/>
                <a:sym typeface="Times New Roman"/>
              </a:rPr>
              <a:t>.</a:t>
            </a:r>
            <a:br>
              <a:rPr lang="en" sz="1800">
                <a:latin typeface="Times New Roman"/>
                <a:ea typeface="Times New Roman"/>
                <a:cs typeface="Times New Roman"/>
                <a:sym typeface="Times New Roman"/>
              </a:rPr>
            </a:br>
            <a:r>
              <a:rPr lang="en" sz="1800">
                <a:latin typeface="Times New Roman"/>
                <a:ea typeface="Times New Roman"/>
                <a:cs typeface="Times New Roman"/>
                <a:sym typeface="Times New Roman"/>
              </a:rPr>
              <a:t>	- </a:t>
            </a:r>
            <a:r>
              <a:rPr b="1" lang="en" sz="1800">
                <a:latin typeface="Times New Roman"/>
                <a:ea typeface="Times New Roman"/>
                <a:cs typeface="Times New Roman"/>
                <a:sym typeface="Times New Roman"/>
              </a:rPr>
              <a:t>Optimizer</a:t>
            </a:r>
            <a:r>
              <a:rPr lang="en" sz="1800">
                <a:latin typeface="Times New Roman"/>
                <a:ea typeface="Times New Roman"/>
                <a:cs typeface="Times New Roman"/>
                <a:sym typeface="Times New Roman"/>
              </a:rPr>
              <a:t>: Used the </a:t>
            </a:r>
            <a:r>
              <a:rPr b="1" lang="en" sz="1800">
                <a:solidFill>
                  <a:srgbClr val="3DACA7"/>
                </a:solidFill>
                <a:latin typeface="Times New Roman"/>
                <a:ea typeface="Times New Roman"/>
                <a:cs typeface="Times New Roman"/>
                <a:sym typeface="Times New Roman"/>
              </a:rPr>
              <a:t>Adam optimizer</a:t>
            </a:r>
            <a:r>
              <a:rPr lang="en" sz="1800">
                <a:latin typeface="Times New Roman"/>
                <a:ea typeface="Times New Roman"/>
                <a:cs typeface="Times New Roman"/>
                <a:sym typeface="Times New Roman"/>
              </a:rPr>
              <a:t> for training.</a:t>
            </a:r>
            <a:endParaRPr sz="1800">
              <a:latin typeface="Times New Roman"/>
              <a:ea typeface="Times New Roman"/>
              <a:cs typeface="Times New Roman"/>
              <a:sym typeface="Times New Roman"/>
            </a:endParaRPr>
          </a:p>
          <a:p>
            <a:pPr indent="0" lvl="0" marL="0" rtl="0" algn="l">
              <a:lnSpc>
                <a:spcPct val="115000"/>
              </a:lnSpc>
              <a:spcBef>
                <a:spcPts val="1200"/>
              </a:spcBef>
              <a:spcAft>
                <a:spcPts val="200"/>
              </a:spcAft>
              <a:buNone/>
            </a:pPr>
            <a:r>
              <a:t/>
            </a:r>
            <a:endParaRPr sz="1700">
              <a:solidFill>
                <a:srgbClr val="434343"/>
              </a:solidFill>
              <a:latin typeface="Times New Roman"/>
              <a:ea typeface="Times New Roman"/>
              <a:cs typeface="Times New Roman"/>
              <a:sym typeface="Times New Roman"/>
            </a:endParaRPr>
          </a:p>
        </p:txBody>
      </p:sp>
      <p:sp>
        <p:nvSpPr>
          <p:cNvPr id="331" name="Google Shape;331;p36"/>
          <p:cNvSpPr txBox="1"/>
          <p:nvPr/>
        </p:nvSpPr>
        <p:spPr>
          <a:xfrm>
            <a:off x="4600300" y="834375"/>
            <a:ext cx="4428600" cy="3728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200"/>
              </a:spcAft>
              <a:buClr>
                <a:schemeClr val="dk1"/>
              </a:buClr>
              <a:buSzPts val="1100"/>
              <a:buFont typeface="Arial"/>
              <a:buNone/>
            </a:pPr>
            <a:r>
              <a:rPr b="1" lang="en" sz="2100">
                <a:solidFill>
                  <a:schemeClr val="dk1"/>
                </a:solidFill>
                <a:latin typeface="Times New Roman"/>
                <a:ea typeface="Times New Roman"/>
                <a:cs typeface="Times New Roman"/>
                <a:sym typeface="Times New Roman"/>
              </a:rPr>
              <a:t>Architecture 2:</a:t>
            </a:r>
            <a:br>
              <a:rPr b="1" lang="en" sz="2000">
                <a:solidFill>
                  <a:schemeClr val="dk1"/>
                </a:solidFill>
                <a:latin typeface="Times New Roman"/>
                <a:ea typeface="Times New Roman"/>
                <a:cs typeface="Times New Roman"/>
                <a:sym typeface="Times New Roman"/>
              </a:rPr>
            </a:br>
            <a:r>
              <a:rPr b="1" lang="en" sz="1800">
                <a:solidFill>
                  <a:schemeClr val="dk1"/>
                </a:solidFill>
                <a:latin typeface="Times New Roman"/>
                <a:ea typeface="Times New Roman"/>
                <a:cs typeface="Times New Roman"/>
                <a:sym typeface="Times New Roman"/>
              </a:rPr>
              <a:t>	- Structure</a:t>
            </a:r>
            <a:r>
              <a:rPr lang="en" sz="1800">
                <a:solidFill>
                  <a:schemeClr val="dk1"/>
                </a:solidFill>
                <a:latin typeface="Times New Roman"/>
                <a:ea typeface="Times New Roman"/>
                <a:cs typeface="Times New Roman"/>
                <a:sym typeface="Times New Roman"/>
              </a:rPr>
              <a:t>: Three hidden layers with </a:t>
            </a:r>
            <a:r>
              <a:rPr b="1" lang="en" sz="1800">
                <a:solidFill>
                  <a:srgbClr val="3DACA7"/>
                </a:solidFill>
                <a:latin typeface="Times New Roman"/>
                <a:ea typeface="Times New Roman"/>
                <a:cs typeface="Times New Roman"/>
                <a:sym typeface="Times New Roman"/>
              </a:rPr>
              <a:t>134, 268,</a:t>
            </a:r>
            <a:r>
              <a:rPr b="1" lang="en" sz="1800">
                <a:solidFill>
                  <a:schemeClr val="dk1"/>
                </a:solidFill>
                <a:latin typeface="Times New Roman"/>
                <a:ea typeface="Times New Roman"/>
                <a:cs typeface="Times New Roman"/>
                <a:sym typeface="Times New Roman"/>
              </a:rPr>
              <a:t> </a:t>
            </a:r>
            <a:r>
              <a:rPr lang="en" sz="1800">
                <a:solidFill>
                  <a:schemeClr val="dk1"/>
                </a:solidFill>
                <a:latin typeface="Times New Roman"/>
                <a:ea typeface="Times New Roman"/>
                <a:cs typeface="Times New Roman"/>
                <a:sym typeface="Times New Roman"/>
              </a:rPr>
              <a:t>and </a:t>
            </a:r>
            <a:r>
              <a:rPr b="1" lang="en" sz="1800">
                <a:solidFill>
                  <a:srgbClr val="3DACA7"/>
                </a:solidFill>
                <a:latin typeface="Times New Roman"/>
                <a:ea typeface="Times New Roman"/>
                <a:cs typeface="Times New Roman"/>
                <a:sym typeface="Times New Roman"/>
              </a:rPr>
              <a:t>134 neurons</a:t>
            </a:r>
            <a:r>
              <a:rPr lang="en" sz="1800">
                <a:solidFill>
                  <a:schemeClr val="dk1"/>
                </a:solidFill>
                <a:latin typeface="Times New Roman"/>
                <a:ea typeface="Times New Roman"/>
                <a:cs typeface="Times New Roman"/>
                <a:sym typeface="Times New Roman"/>
              </a:rPr>
              <a:t>, respectively.</a:t>
            </a:r>
            <a:br>
              <a:rPr lang="en" sz="1800">
                <a:solidFill>
                  <a:schemeClr val="dk1"/>
                </a:solidFill>
                <a:latin typeface="Times New Roman"/>
                <a:ea typeface="Times New Roman"/>
                <a:cs typeface="Times New Roman"/>
                <a:sym typeface="Times New Roman"/>
              </a:rPr>
            </a:br>
            <a:r>
              <a:rPr lang="en" sz="1800">
                <a:solidFill>
                  <a:schemeClr val="dk1"/>
                </a:solidFill>
                <a:latin typeface="Times New Roman"/>
                <a:ea typeface="Times New Roman"/>
                <a:cs typeface="Times New Roman"/>
                <a:sym typeface="Times New Roman"/>
              </a:rPr>
              <a:t>	- </a:t>
            </a:r>
            <a:r>
              <a:rPr b="1" lang="en" sz="1800">
                <a:solidFill>
                  <a:schemeClr val="dk1"/>
                </a:solidFill>
                <a:latin typeface="Times New Roman"/>
                <a:ea typeface="Times New Roman"/>
                <a:cs typeface="Times New Roman"/>
                <a:sym typeface="Times New Roman"/>
              </a:rPr>
              <a:t>Dropout probability: </a:t>
            </a:r>
            <a:r>
              <a:rPr b="1" lang="en" sz="1800">
                <a:solidFill>
                  <a:srgbClr val="3DACA7"/>
                </a:solidFill>
                <a:latin typeface="Times New Roman"/>
                <a:ea typeface="Times New Roman"/>
                <a:cs typeface="Times New Roman"/>
                <a:sym typeface="Times New Roman"/>
              </a:rPr>
              <a:t>0.3</a:t>
            </a:r>
            <a:r>
              <a:rPr lang="en" sz="1800">
                <a:solidFill>
                  <a:schemeClr val="dk1"/>
                </a:solidFill>
                <a:latin typeface="Times New Roman"/>
                <a:ea typeface="Times New Roman"/>
                <a:cs typeface="Times New Roman"/>
                <a:sym typeface="Times New Roman"/>
              </a:rPr>
              <a:t> applied after each hidden layer to prevent overfitting.</a:t>
            </a:r>
            <a:br>
              <a:rPr lang="en" sz="1800">
                <a:solidFill>
                  <a:schemeClr val="dk1"/>
                </a:solidFill>
                <a:latin typeface="Times New Roman"/>
                <a:ea typeface="Times New Roman"/>
                <a:cs typeface="Times New Roman"/>
                <a:sym typeface="Times New Roman"/>
              </a:rPr>
            </a:br>
            <a:r>
              <a:rPr lang="en" sz="1800">
                <a:solidFill>
                  <a:schemeClr val="dk1"/>
                </a:solidFill>
                <a:latin typeface="Times New Roman"/>
                <a:ea typeface="Times New Roman"/>
                <a:cs typeface="Times New Roman"/>
                <a:sym typeface="Times New Roman"/>
              </a:rPr>
              <a:t>	- </a:t>
            </a:r>
            <a:r>
              <a:rPr b="1" lang="en" sz="1800">
                <a:solidFill>
                  <a:schemeClr val="dk1"/>
                </a:solidFill>
                <a:latin typeface="Times New Roman"/>
                <a:ea typeface="Times New Roman"/>
                <a:cs typeface="Times New Roman"/>
                <a:sym typeface="Times New Roman"/>
              </a:rPr>
              <a:t>Activation Functions</a:t>
            </a:r>
            <a:r>
              <a:rPr lang="en" sz="1800">
                <a:solidFill>
                  <a:schemeClr val="dk1"/>
                </a:solidFill>
                <a:latin typeface="Times New Roman"/>
                <a:ea typeface="Times New Roman"/>
                <a:cs typeface="Times New Roman"/>
                <a:sym typeface="Times New Roman"/>
              </a:rPr>
              <a:t>: Applied </a:t>
            </a:r>
            <a:r>
              <a:rPr b="1" lang="en" sz="1800">
                <a:solidFill>
                  <a:srgbClr val="3DACA7"/>
                </a:solidFill>
                <a:latin typeface="Times New Roman"/>
                <a:ea typeface="Times New Roman"/>
                <a:cs typeface="Times New Roman"/>
                <a:sym typeface="Times New Roman"/>
              </a:rPr>
              <a:t>ReLU activation</a:t>
            </a:r>
            <a:r>
              <a:rPr lang="en" sz="1800">
                <a:solidFill>
                  <a:schemeClr val="dk1"/>
                </a:solidFill>
                <a:latin typeface="Times New Roman"/>
                <a:ea typeface="Times New Roman"/>
                <a:cs typeface="Times New Roman"/>
                <a:sym typeface="Times New Roman"/>
              </a:rPr>
              <a:t> to all hidden layers.</a:t>
            </a:r>
            <a:br>
              <a:rPr lang="en" sz="1800">
                <a:solidFill>
                  <a:schemeClr val="dk1"/>
                </a:solidFill>
                <a:latin typeface="Times New Roman"/>
                <a:ea typeface="Times New Roman"/>
                <a:cs typeface="Times New Roman"/>
                <a:sym typeface="Times New Roman"/>
              </a:rPr>
            </a:br>
            <a:r>
              <a:rPr lang="en" sz="1800">
                <a:solidFill>
                  <a:schemeClr val="dk1"/>
                </a:solidFill>
                <a:latin typeface="Times New Roman"/>
                <a:ea typeface="Times New Roman"/>
                <a:cs typeface="Times New Roman"/>
                <a:sym typeface="Times New Roman"/>
              </a:rPr>
              <a:t>	- </a:t>
            </a:r>
            <a:r>
              <a:rPr b="1" lang="en" sz="1800">
                <a:solidFill>
                  <a:schemeClr val="dk1"/>
                </a:solidFill>
                <a:latin typeface="Times New Roman"/>
                <a:ea typeface="Times New Roman"/>
                <a:cs typeface="Times New Roman"/>
                <a:sym typeface="Times New Roman"/>
              </a:rPr>
              <a:t>Optimizer</a:t>
            </a:r>
            <a:r>
              <a:rPr lang="en" sz="1800">
                <a:solidFill>
                  <a:schemeClr val="dk1"/>
                </a:solidFill>
                <a:latin typeface="Times New Roman"/>
                <a:ea typeface="Times New Roman"/>
                <a:cs typeface="Times New Roman"/>
                <a:sym typeface="Times New Roman"/>
              </a:rPr>
              <a:t>: Used the </a:t>
            </a:r>
            <a:r>
              <a:rPr b="1" lang="en" sz="1800">
                <a:solidFill>
                  <a:srgbClr val="3DACA7"/>
                </a:solidFill>
                <a:latin typeface="Times New Roman"/>
                <a:ea typeface="Times New Roman"/>
                <a:cs typeface="Times New Roman"/>
                <a:sym typeface="Times New Roman"/>
              </a:rPr>
              <a:t>Adam optimizer</a:t>
            </a:r>
            <a:r>
              <a:rPr lang="en" sz="1800">
                <a:solidFill>
                  <a:schemeClr val="dk1"/>
                </a:solidFill>
                <a:latin typeface="Times New Roman"/>
                <a:ea typeface="Times New Roman"/>
                <a:cs typeface="Times New Roman"/>
                <a:sym typeface="Times New Roman"/>
              </a:rPr>
              <a:t> for training.</a:t>
            </a:r>
            <a:endParaRPr sz="2500">
              <a:solidFill>
                <a:schemeClr val="dk1"/>
              </a:solidFill>
              <a:latin typeface="Calibri"/>
              <a:ea typeface="Calibri"/>
              <a:cs typeface="Calibri"/>
              <a:sym typeface="Calibri"/>
            </a:endParaRPr>
          </a:p>
        </p:txBody>
      </p:sp>
      <p:cxnSp>
        <p:nvCxnSpPr>
          <p:cNvPr id="332" name="Google Shape;332;p36"/>
          <p:cNvCxnSpPr/>
          <p:nvPr/>
        </p:nvCxnSpPr>
        <p:spPr>
          <a:xfrm flipH="1">
            <a:off x="4550825" y="893825"/>
            <a:ext cx="9900" cy="4204200"/>
          </a:xfrm>
          <a:prstGeom prst="straightConnector1">
            <a:avLst/>
          </a:prstGeom>
          <a:noFill/>
          <a:ln cap="flat" cmpd="sng" w="9525">
            <a:solidFill>
              <a:schemeClr val="dk2"/>
            </a:solidFill>
            <a:prstDash val="solid"/>
            <a:round/>
            <a:headEnd len="med" w="med" type="none"/>
            <a:tailEnd len="med" w="med" type="none"/>
          </a:ln>
        </p:spPr>
      </p:cxnSp>
      <p:cxnSp>
        <p:nvCxnSpPr>
          <p:cNvPr id="333" name="Google Shape;333;p36"/>
          <p:cNvCxnSpPr/>
          <p:nvPr/>
        </p:nvCxnSpPr>
        <p:spPr>
          <a:xfrm flipH="1" rot="10800000">
            <a:off x="-7925" y="1401350"/>
            <a:ext cx="9137400" cy="99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37"/>
          <p:cNvSpPr txBox="1"/>
          <p:nvPr>
            <p:ph type="title"/>
          </p:nvPr>
        </p:nvSpPr>
        <p:spPr>
          <a:xfrm>
            <a:off x="633845" y="274320"/>
            <a:ext cx="7084200" cy="6195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latin typeface="DM Serif Display"/>
                <a:ea typeface="DM Serif Display"/>
                <a:cs typeface="DM Serif Display"/>
                <a:sym typeface="DM Serif Display"/>
              </a:rPr>
              <a:t>Methodology/</a:t>
            </a:r>
            <a:r>
              <a:rPr lang="en" sz="2400">
                <a:latin typeface="DM Serif Display"/>
                <a:ea typeface="DM Serif Display"/>
                <a:cs typeface="DM Serif Display"/>
                <a:sym typeface="DM Serif Display"/>
              </a:rPr>
              <a:t>Performance-metrics</a:t>
            </a:r>
            <a:endParaRPr sz="2000">
              <a:latin typeface="DM Serif Display"/>
              <a:ea typeface="DM Serif Display"/>
              <a:cs typeface="DM Serif Display"/>
              <a:sym typeface="DM Serif Display"/>
            </a:endParaRPr>
          </a:p>
        </p:txBody>
      </p:sp>
      <p:sp>
        <p:nvSpPr>
          <p:cNvPr id="339" name="Google Shape;339;p37"/>
          <p:cNvSpPr txBox="1"/>
          <p:nvPr>
            <p:ph idx="1" type="body"/>
          </p:nvPr>
        </p:nvSpPr>
        <p:spPr>
          <a:xfrm>
            <a:off x="633850" y="1035875"/>
            <a:ext cx="7962600" cy="3599400"/>
          </a:xfrm>
          <a:prstGeom prst="rect">
            <a:avLst/>
          </a:prstGeom>
        </p:spPr>
        <p:txBody>
          <a:bodyPr anchorCtr="0" anchor="t" bIns="34275" lIns="68575" spcFirstLastPara="1" rIns="68575" wrap="square" tIns="34275">
            <a:noAutofit/>
          </a:bodyPr>
          <a:lstStyle/>
          <a:p>
            <a:pPr indent="0" lvl="0" marL="0" rtl="0" algn="just">
              <a:lnSpc>
                <a:spcPct val="115000"/>
              </a:lnSpc>
              <a:spcBef>
                <a:spcPts val="0"/>
              </a:spcBef>
              <a:spcAft>
                <a:spcPts val="1200"/>
              </a:spcAft>
              <a:buNone/>
            </a:pPr>
            <a:r>
              <a:rPr lang="en" sz="1900">
                <a:solidFill>
                  <a:srgbClr val="434343"/>
                </a:solidFill>
                <a:latin typeface="Times New Roman"/>
                <a:ea typeface="Times New Roman"/>
                <a:cs typeface="Times New Roman"/>
                <a:sym typeface="Times New Roman"/>
              </a:rPr>
              <a:t>We are generating a classification report using the scikit learn library which gives us the precision, recall, f1-score, accuracy, weighted avg and macro avg. </a:t>
            </a:r>
            <a:r>
              <a:rPr b="1" lang="en" sz="1900">
                <a:solidFill>
                  <a:srgbClr val="434343"/>
                </a:solidFill>
                <a:latin typeface="Times New Roman"/>
                <a:ea typeface="Times New Roman"/>
                <a:cs typeface="Times New Roman"/>
                <a:sym typeface="Times New Roman"/>
              </a:rPr>
              <a:t>Mean Accuracy is used as the final metric to measure the performance of each model</a:t>
            </a:r>
            <a:r>
              <a:rPr lang="en" sz="1900">
                <a:solidFill>
                  <a:srgbClr val="434343"/>
                </a:solidFill>
                <a:latin typeface="Times New Roman"/>
                <a:ea typeface="Times New Roman"/>
                <a:cs typeface="Times New Roman"/>
                <a:sym typeface="Times New Roman"/>
              </a:rPr>
              <a:t>.</a:t>
            </a:r>
            <a:r>
              <a:rPr lang="en" sz="1900">
                <a:solidFill>
                  <a:srgbClr val="434343"/>
                </a:solidFill>
                <a:latin typeface="Roboto"/>
                <a:ea typeface="Roboto"/>
                <a:cs typeface="Roboto"/>
                <a:sym typeface="Roboto"/>
              </a:rPr>
              <a:t> </a:t>
            </a:r>
            <a:endParaRPr sz="1900">
              <a:solidFill>
                <a:srgbClr val="434343"/>
              </a:solidFill>
              <a:latin typeface="Roboto"/>
              <a:ea typeface="Roboto"/>
              <a:cs typeface="Roboto"/>
              <a:sym typeface="Roboto"/>
            </a:endParaRPr>
          </a:p>
        </p:txBody>
      </p:sp>
      <p:sp>
        <p:nvSpPr>
          <p:cNvPr id="340" name="Google Shape;340;p37"/>
          <p:cNvSpPr txBox="1"/>
          <p:nvPr>
            <p:ph idx="12" type="sldNum"/>
          </p:nvPr>
        </p:nvSpPr>
        <p:spPr>
          <a:xfrm>
            <a:off x="6463146" y="4767263"/>
            <a:ext cx="20574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pic>
        <p:nvPicPr>
          <p:cNvPr id="341" name="Google Shape;341;p37"/>
          <p:cNvPicPr preferRelativeResize="0"/>
          <p:nvPr/>
        </p:nvPicPr>
        <p:blipFill>
          <a:blip r:embed="rId3">
            <a:alphaModFix/>
          </a:blip>
          <a:stretch>
            <a:fillRect/>
          </a:stretch>
        </p:blipFill>
        <p:spPr>
          <a:xfrm>
            <a:off x="3050988" y="2396000"/>
            <a:ext cx="3128325" cy="23180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20"/>
          <p:cNvSpPr txBox="1"/>
          <p:nvPr>
            <p:ph type="title"/>
          </p:nvPr>
        </p:nvSpPr>
        <p:spPr>
          <a:xfrm>
            <a:off x="633845" y="274320"/>
            <a:ext cx="7084200" cy="6195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latin typeface="DM Serif Display"/>
                <a:ea typeface="DM Serif Display"/>
                <a:cs typeface="DM Serif Display"/>
                <a:sym typeface="DM Serif Display"/>
              </a:rPr>
              <a:t>Motivation</a:t>
            </a:r>
            <a:endParaRPr>
              <a:latin typeface="DM Serif Display"/>
              <a:ea typeface="DM Serif Display"/>
              <a:cs typeface="DM Serif Display"/>
              <a:sym typeface="DM Serif Display"/>
            </a:endParaRPr>
          </a:p>
        </p:txBody>
      </p:sp>
      <p:sp>
        <p:nvSpPr>
          <p:cNvPr id="175" name="Google Shape;175;p20"/>
          <p:cNvSpPr txBox="1"/>
          <p:nvPr>
            <p:ph idx="12" type="sldNum"/>
          </p:nvPr>
        </p:nvSpPr>
        <p:spPr>
          <a:xfrm>
            <a:off x="6463146" y="4767263"/>
            <a:ext cx="20574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
        <p:nvSpPr>
          <p:cNvPr id="176" name="Google Shape;176;p20"/>
          <p:cNvSpPr txBox="1"/>
          <p:nvPr>
            <p:ph idx="1" type="body"/>
          </p:nvPr>
        </p:nvSpPr>
        <p:spPr>
          <a:xfrm>
            <a:off x="3985975" y="1155650"/>
            <a:ext cx="4534500" cy="3609300"/>
          </a:xfrm>
          <a:prstGeom prst="rect">
            <a:avLst/>
          </a:prstGeom>
        </p:spPr>
        <p:txBody>
          <a:bodyPr anchorCtr="0" anchor="t" bIns="34275" lIns="68575" spcFirstLastPara="1" rIns="68575" wrap="square" tIns="34275">
            <a:noAutofit/>
          </a:bodyPr>
          <a:lstStyle/>
          <a:p>
            <a:pPr indent="0" lvl="0" marL="0" rtl="0" algn="just">
              <a:lnSpc>
                <a:spcPct val="150000"/>
              </a:lnSpc>
              <a:spcBef>
                <a:spcPts val="0"/>
              </a:spcBef>
              <a:spcAft>
                <a:spcPts val="0"/>
              </a:spcAft>
              <a:buClr>
                <a:schemeClr val="dk1"/>
              </a:buClr>
              <a:buSzPts val="1100"/>
              <a:buFont typeface="Arial"/>
              <a:buNone/>
            </a:pPr>
            <a:r>
              <a:rPr b="1" lang="en" sz="1200">
                <a:latin typeface="Times New Roman"/>
                <a:ea typeface="Times New Roman"/>
                <a:cs typeface="Times New Roman"/>
                <a:sym typeface="Times New Roman"/>
              </a:rPr>
              <a:t>Linguistic Diversity</a:t>
            </a:r>
            <a:r>
              <a:rPr lang="en" sz="1200">
                <a:latin typeface="Times New Roman"/>
                <a:ea typeface="Times New Roman"/>
                <a:cs typeface="Times New Roman"/>
                <a:sym typeface="Times New Roman"/>
              </a:rPr>
              <a:t>: India has 23 official languages and numerous dialects, creating a need for efficient language recognition systems.</a:t>
            </a:r>
            <a:endParaRPr sz="1200">
              <a:latin typeface="Times New Roman"/>
              <a:ea typeface="Times New Roman"/>
              <a:cs typeface="Times New Roman"/>
              <a:sym typeface="Times New Roman"/>
            </a:endParaRPr>
          </a:p>
          <a:p>
            <a:pPr indent="0" lvl="0" marL="0" rtl="0" algn="just">
              <a:lnSpc>
                <a:spcPct val="150000"/>
              </a:lnSpc>
              <a:spcBef>
                <a:spcPts val="1200"/>
              </a:spcBef>
              <a:spcAft>
                <a:spcPts val="0"/>
              </a:spcAft>
              <a:buClr>
                <a:schemeClr val="dk1"/>
              </a:buClr>
              <a:buSzPts val="1100"/>
              <a:buFont typeface="Arial"/>
              <a:buNone/>
            </a:pPr>
            <a:r>
              <a:rPr b="1" lang="en" sz="1200">
                <a:latin typeface="Times New Roman"/>
                <a:ea typeface="Times New Roman"/>
                <a:cs typeface="Times New Roman"/>
                <a:sym typeface="Times New Roman"/>
              </a:rPr>
              <a:t>Challenges in Multilingual Environments</a:t>
            </a:r>
            <a:r>
              <a:rPr lang="en" sz="1200">
                <a:latin typeface="Times New Roman"/>
                <a:ea typeface="Times New Roman"/>
                <a:cs typeface="Times New Roman"/>
                <a:sym typeface="Times New Roman"/>
              </a:rPr>
              <a:t>: Identifying spoken languages in India is complex due to overlapping phonetic patterns across languages.</a:t>
            </a:r>
            <a:endParaRPr sz="1200">
              <a:latin typeface="Times New Roman"/>
              <a:ea typeface="Times New Roman"/>
              <a:cs typeface="Times New Roman"/>
              <a:sym typeface="Times New Roman"/>
            </a:endParaRPr>
          </a:p>
          <a:p>
            <a:pPr indent="0" lvl="0" marL="0" rtl="0" algn="just">
              <a:lnSpc>
                <a:spcPct val="150000"/>
              </a:lnSpc>
              <a:spcBef>
                <a:spcPts val="1200"/>
              </a:spcBef>
              <a:spcAft>
                <a:spcPts val="0"/>
              </a:spcAft>
              <a:buClr>
                <a:schemeClr val="dk1"/>
              </a:buClr>
              <a:buSzPts val="1100"/>
              <a:buFont typeface="Arial"/>
              <a:buNone/>
            </a:pPr>
            <a:r>
              <a:rPr b="1" lang="en" sz="1200">
                <a:latin typeface="Times New Roman"/>
                <a:ea typeface="Times New Roman"/>
                <a:cs typeface="Times New Roman"/>
                <a:sym typeface="Times New Roman"/>
              </a:rPr>
              <a:t>Enhancing Communication Technologies</a:t>
            </a:r>
            <a:r>
              <a:rPr lang="en" sz="1200">
                <a:latin typeface="Times New Roman"/>
                <a:ea typeface="Times New Roman"/>
                <a:cs typeface="Times New Roman"/>
                <a:sym typeface="Times New Roman"/>
              </a:rPr>
              <a:t>: A reliable language recognition system can improve multilingual communication, making digital platforms more accessible for diverse users.</a:t>
            </a:r>
            <a:endParaRPr sz="1200">
              <a:latin typeface="Times New Roman"/>
              <a:ea typeface="Times New Roman"/>
              <a:cs typeface="Times New Roman"/>
              <a:sym typeface="Times New Roman"/>
            </a:endParaRPr>
          </a:p>
          <a:p>
            <a:pPr indent="0" lvl="0" marL="0" rtl="0" algn="just">
              <a:lnSpc>
                <a:spcPct val="150000"/>
              </a:lnSpc>
              <a:spcBef>
                <a:spcPts val="1200"/>
              </a:spcBef>
              <a:spcAft>
                <a:spcPts val="1200"/>
              </a:spcAft>
              <a:buNone/>
            </a:pPr>
            <a:r>
              <a:t/>
            </a:r>
            <a:endParaRPr sz="1800">
              <a:solidFill>
                <a:srgbClr val="434343"/>
              </a:solidFill>
              <a:latin typeface="Roboto"/>
              <a:ea typeface="Roboto"/>
              <a:cs typeface="Roboto"/>
              <a:sym typeface="Roboto"/>
            </a:endParaRPr>
          </a:p>
        </p:txBody>
      </p:sp>
      <p:pic>
        <p:nvPicPr>
          <p:cNvPr id="177" name="Google Shape;177;p20"/>
          <p:cNvPicPr preferRelativeResize="0"/>
          <p:nvPr/>
        </p:nvPicPr>
        <p:blipFill>
          <a:blip r:embed="rId3">
            <a:alphaModFix/>
          </a:blip>
          <a:stretch>
            <a:fillRect/>
          </a:stretch>
        </p:blipFill>
        <p:spPr>
          <a:xfrm>
            <a:off x="319975" y="4360925"/>
            <a:ext cx="3856600" cy="552450"/>
          </a:xfrm>
          <a:prstGeom prst="rect">
            <a:avLst/>
          </a:prstGeom>
          <a:noFill/>
          <a:ln>
            <a:noFill/>
          </a:ln>
        </p:spPr>
      </p:pic>
      <p:pic>
        <p:nvPicPr>
          <p:cNvPr id="178" name="Google Shape;178;p20"/>
          <p:cNvPicPr preferRelativeResize="0"/>
          <p:nvPr/>
        </p:nvPicPr>
        <p:blipFill>
          <a:blip r:embed="rId4">
            <a:alphaModFix/>
          </a:blip>
          <a:stretch>
            <a:fillRect/>
          </a:stretch>
        </p:blipFill>
        <p:spPr>
          <a:xfrm>
            <a:off x="633850" y="1112076"/>
            <a:ext cx="3213300" cy="3696439"/>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38"/>
          <p:cNvSpPr txBox="1"/>
          <p:nvPr>
            <p:ph type="title"/>
          </p:nvPr>
        </p:nvSpPr>
        <p:spPr>
          <a:xfrm>
            <a:off x="633845" y="274320"/>
            <a:ext cx="7084200" cy="6195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latin typeface="DM Serif Display"/>
                <a:ea typeface="DM Serif Display"/>
                <a:cs typeface="DM Serif Display"/>
                <a:sym typeface="DM Serif Display"/>
              </a:rPr>
              <a:t>Results/</a:t>
            </a:r>
            <a:r>
              <a:rPr lang="en" sz="2400">
                <a:latin typeface="DM Serif Display"/>
                <a:ea typeface="DM Serif Display"/>
                <a:cs typeface="DM Serif Display"/>
                <a:sym typeface="DM Serif Display"/>
              </a:rPr>
              <a:t>Analysis/</a:t>
            </a:r>
            <a:r>
              <a:rPr lang="en" sz="1800">
                <a:latin typeface="DM Serif Display"/>
                <a:ea typeface="DM Serif Display"/>
                <a:cs typeface="DM Serif Display"/>
                <a:sym typeface="DM Serif Display"/>
              </a:rPr>
              <a:t>Conclusion (SVM)</a:t>
            </a:r>
            <a:endParaRPr sz="1800">
              <a:latin typeface="DM Serif Display"/>
              <a:ea typeface="DM Serif Display"/>
              <a:cs typeface="DM Serif Display"/>
              <a:sym typeface="DM Serif Display"/>
            </a:endParaRPr>
          </a:p>
        </p:txBody>
      </p:sp>
      <p:sp>
        <p:nvSpPr>
          <p:cNvPr id="347" name="Google Shape;347;p38"/>
          <p:cNvSpPr txBox="1"/>
          <p:nvPr>
            <p:ph idx="12" type="sldNum"/>
          </p:nvPr>
        </p:nvSpPr>
        <p:spPr>
          <a:xfrm>
            <a:off x="6463146" y="4767263"/>
            <a:ext cx="20574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pic>
        <p:nvPicPr>
          <p:cNvPr id="348" name="Google Shape;348;p38"/>
          <p:cNvPicPr preferRelativeResize="0"/>
          <p:nvPr/>
        </p:nvPicPr>
        <p:blipFill>
          <a:blip r:embed="rId3">
            <a:alphaModFix/>
          </a:blip>
          <a:stretch>
            <a:fillRect/>
          </a:stretch>
        </p:blipFill>
        <p:spPr>
          <a:xfrm>
            <a:off x="2334775" y="1241200"/>
            <a:ext cx="4303226" cy="1493549"/>
          </a:xfrm>
          <a:prstGeom prst="rect">
            <a:avLst/>
          </a:prstGeom>
          <a:noFill/>
          <a:ln>
            <a:noFill/>
          </a:ln>
        </p:spPr>
      </p:pic>
      <p:sp>
        <p:nvSpPr>
          <p:cNvPr id="349" name="Google Shape;349;p38"/>
          <p:cNvSpPr txBox="1"/>
          <p:nvPr/>
        </p:nvSpPr>
        <p:spPr>
          <a:xfrm>
            <a:off x="160525" y="3032575"/>
            <a:ext cx="8651700" cy="1800900"/>
          </a:xfrm>
          <a:prstGeom prst="rect">
            <a:avLst/>
          </a:prstGeom>
          <a:noFill/>
          <a:ln>
            <a:noFill/>
          </a:ln>
        </p:spPr>
        <p:txBody>
          <a:bodyPr anchorCtr="0" anchor="t" bIns="91425" lIns="91425" spcFirstLastPara="1" rIns="91425" wrap="square" tIns="91425">
            <a:spAutoFit/>
          </a:bodyPr>
          <a:lstStyle/>
          <a:p>
            <a:pPr indent="-361950" lvl="0" marL="457200" rtl="0" algn="l">
              <a:spcBef>
                <a:spcPts val="0"/>
              </a:spcBef>
              <a:spcAft>
                <a:spcPts val="0"/>
              </a:spcAft>
              <a:buClr>
                <a:schemeClr val="dk1"/>
              </a:buClr>
              <a:buSzPts val="2100"/>
              <a:buFont typeface="Times New Roman"/>
              <a:buChar char="-"/>
            </a:pPr>
            <a:r>
              <a:rPr lang="en" sz="2100">
                <a:solidFill>
                  <a:schemeClr val="dk1"/>
                </a:solidFill>
                <a:latin typeface="Times New Roman"/>
                <a:ea typeface="Times New Roman"/>
                <a:cs typeface="Times New Roman"/>
                <a:sym typeface="Times New Roman"/>
              </a:rPr>
              <a:t>Feature Set 1 had more unique range of features as compared to Feature Set 2 which may have lead to extraction of irrelevant features, decreasing the performance.</a:t>
            </a:r>
            <a:endParaRPr sz="2100">
              <a:solidFill>
                <a:schemeClr val="dk1"/>
              </a:solidFill>
              <a:latin typeface="Times New Roman"/>
              <a:ea typeface="Times New Roman"/>
              <a:cs typeface="Times New Roman"/>
              <a:sym typeface="Times New Roman"/>
            </a:endParaRPr>
          </a:p>
          <a:p>
            <a:pPr indent="-361950" lvl="0" marL="457200" rtl="0" algn="l">
              <a:spcBef>
                <a:spcPts val="0"/>
              </a:spcBef>
              <a:spcAft>
                <a:spcPts val="0"/>
              </a:spcAft>
              <a:buClr>
                <a:schemeClr val="dk1"/>
              </a:buClr>
              <a:buSzPts val="2100"/>
              <a:buFont typeface="Times New Roman"/>
              <a:buChar char="-"/>
            </a:pPr>
            <a:r>
              <a:rPr lang="en" sz="2100">
                <a:solidFill>
                  <a:schemeClr val="dk1"/>
                </a:solidFill>
                <a:latin typeface="Times New Roman"/>
                <a:ea typeface="Times New Roman"/>
                <a:cs typeface="Times New Roman"/>
                <a:sym typeface="Times New Roman"/>
              </a:rPr>
              <a:t>Feature Set 2 excelled as it had more MFCC and MFCC delta coefficients as compared to the rest, further backing the paper in our literature survey.</a:t>
            </a:r>
            <a:endParaRPr sz="2100">
              <a:solidFill>
                <a:schemeClr val="dk1"/>
              </a:solidFill>
              <a:latin typeface="Times New Roman"/>
              <a:ea typeface="Times New Roman"/>
              <a:cs typeface="Times New Roman"/>
              <a:sym typeface="Times New Roman"/>
            </a:endParaRPr>
          </a:p>
        </p:txBody>
      </p:sp>
      <p:sp>
        <p:nvSpPr>
          <p:cNvPr id="350" name="Google Shape;350;p38"/>
          <p:cNvSpPr txBox="1"/>
          <p:nvPr/>
        </p:nvSpPr>
        <p:spPr>
          <a:xfrm>
            <a:off x="7004350" y="1537075"/>
            <a:ext cx="1516200" cy="9018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0000"/>
                </a:solidFill>
              </a:rPr>
              <a:t>C = 1</a:t>
            </a:r>
            <a:endParaRPr>
              <a:solidFill>
                <a:srgbClr val="FF0000"/>
              </a:solidFill>
            </a:endParaRPr>
          </a:p>
          <a:p>
            <a:pPr indent="0" lvl="0" marL="0" rtl="0" algn="ctr">
              <a:spcBef>
                <a:spcPts val="0"/>
              </a:spcBef>
              <a:spcAft>
                <a:spcPts val="0"/>
              </a:spcAft>
              <a:buNone/>
            </a:pPr>
            <a:r>
              <a:rPr lang="en">
                <a:solidFill>
                  <a:srgbClr val="FF0000"/>
                </a:solidFill>
              </a:rPr>
              <a:t>gamma = ’scale’</a:t>
            </a:r>
            <a:endParaRPr>
              <a:solidFill>
                <a:srgbClr val="FF0000"/>
              </a:solidFill>
            </a:endParaRPr>
          </a:p>
          <a:p>
            <a:pPr indent="0" lvl="0" marL="0" rtl="0" algn="ctr">
              <a:spcBef>
                <a:spcPts val="0"/>
              </a:spcBef>
              <a:spcAft>
                <a:spcPts val="0"/>
              </a:spcAft>
              <a:buClr>
                <a:schemeClr val="dk1"/>
              </a:buClr>
              <a:buSzPts val="1100"/>
              <a:buFont typeface="Arial"/>
              <a:buNone/>
            </a:pPr>
            <a:r>
              <a:rPr lang="en">
                <a:solidFill>
                  <a:srgbClr val="FF0000"/>
                </a:solidFill>
              </a:rPr>
              <a:t>degree = 3</a:t>
            </a:r>
            <a:endParaRPr sz="2100">
              <a:solidFill>
                <a:srgbClr val="FF0000"/>
              </a:solidFill>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39"/>
          <p:cNvSpPr txBox="1"/>
          <p:nvPr>
            <p:ph type="title"/>
          </p:nvPr>
        </p:nvSpPr>
        <p:spPr>
          <a:xfrm>
            <a:off x="633845" y="274320"/>
            <a:ext cx="7084200" cy="6195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latin typeface="DM Serif Display"/>
                <a:ea typeface="DM Serif Display"/>
                <a:cs typeface="DM Serif Display"/>
                <a:sym typeface="DM Serif Display"/>
              </a:rPr>
              <a:t>Results/</a:t>
            </a:r>
            <a:r>
              <a:rPr lang="en" sz="2400">
                <a:latin typeface="DM Serif Display"/>
                <a:ea typeface="DM Serif Display"/>
                <a:cs typeface="DM Serif Display"/>
                <a:sym typeface="DM Serif Display"/>
              </a:rPr>
              <a:t>Analysis/</a:t>
            </a:r>
            <a:r>
              <a:rPr lang="en" sz="1800">
                <a:latin typeface="DM Serif Display"/>
                <a:ea typeface="DM Serif Display"/>
                <a:cs typeface="DM Serif Display"/>
                <a:sym typeface="DM Serif Display"/>
              </a:rPr>
              <a:t>Conclusion (SVM)</a:t>
            </a:r>
            <a:endParaRPr/>
          </a:p>
        </p:txBody>
      </p:sp>
      <p:sp>
        <p:nvSpPr>
          <p:cNvPr id="356" name="Google Shape;356;p39"/>
          <p:cNvSpPr txBox="1"/>
          <p:nvPr>
            <p:ph idx="12" type="sldNum"/>
          </p:nvPr>
        </p:nvSpPr>
        <p:spPr>
          <a:xfrm>
            <a:off x="6463146" y="4767263"/>
            <a:ext cx="20574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
        <p:nvSpPr>
          <p:cNvPr id="357" name="Google Shape;357;p39"/>
          <p:cNvSpPr txBox="1"/>
          <p:nvPr/>
        </p:nvSpPr>
        <p:spPr>
          <a:xfrm>
            <a:off x="839888" y="3934875"/>
            <a:ext cx="7229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a:p>
        </p:txBody>
      </p:sp>
      <p:sp>
        <p:nvSpPr>
          <p:cNvPr id="358" name="Google Shape;358;p39"/>
          <p:cNvSpPr txBox="1"/>
          <p:nvPr/>
        </p:nvSpPr>
        <p:spPr>
          <a:xfrm>
            <a:off x="5101225" y="1140813"/>
            <a:ext cx="3182400" cy="35403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a:solidFill>
                  <a:schemeClr val="dk1"/>
                </a:solidFill>
                <a:latin typeface="Times New Roman"/>
                <a:ea typeface="Times New Roman"/>
                <a:cs typeface="Times New Roman"/>
                <a:sym typeface="Times New Roman"/>
              </a:rPr>
              <a:t>The final accuracy reported for SVM-RBF for Feature Set 2 for the complete dataset is </a:t>
            </a:r>
            <a:r>
              <a:rPr b="1" lang="en" sz="1800">
                <a:solidFill>
                  <a:schemeClr val="dk1"/>
                </a:solidFill>
                <a:latin typeface="Times New Roman"/>
                <a:ea typeface="Times New Roman"/>
                <a:cs typeface="Times New Roman"/>
                <a:sym typeface="Times New Roman"/>
              </a:rPr>
              <a:t>99.03%</a:t>
            </a:r>
            <a:r>
              <a:rPr b="1" lang="en">
                <a:solidFill>
                  <a:schemeClr val="dk1"/>
                </a:solidFill>
                <a:latin typeface="Times New Roman"/>
                <a:ea typeface="Times New Roman"/>
                <a:cs typeface="Times New Roman"/>
                <a:sym typeface="Times New Roman"/>
              </a:rPr>
              <a:t>. </a:t>
            </a:r>
            <a:endParaRPr b="1">
              <a:solidFill>
                <a:schemeClr val="dk1"/>
              </a:solidFill>
              <a:latin typeface="Times New Roman"/>
              <a:ea typeface="Times New Roman"/>
              <a:cs typeface="Times New Roman"/>
              <a:sym typeface="Times New Roman"/>
            </a:endParaRPr>
          </a:p>
          <a:p>
            <a:pPr indent="0" lvl="0" marL="0" rtl="0" algn="just">
              <a:spcBef>
                <a:spcPts val="0"/>
              </a:spcBef>
              <a:spcAft>
                <a:spcPts val="0"/>
              </a:spcAft>
              <a:buNone/>
            </a:pPr>
            <a:r>
              <a:t/>
            </a:r>
            <a:endParaRPr b="1">
              <a:solidFill>
                <a:schemeClr val="dk1"/>
              </a:solidFill>
              <a:latin typeface="Times New Roman"/>
              <a:ea typeface="Times New Roman"/>
              <a:cs typeface="Times New Roman"/>
              <a:sym typeface="Times New Roman"/>
            </a:endParaRPr>
          </a:p>
          <a:p>
            <a:pPr indent="0" lvl="0" marL="0" rtl="0" algn="just">
              <a:spcBef>
                <a:spcPts val="0"/>
              </a:spcBef>
              <a:spcAft>
                <a:spcPts val="0"/>
              </a:spcAft>
              <a:buNone/>
            </a:pPr>
            <a:r>
              <a:rPr lang="en">
                <a:solidFill>
                  <a:schemeClr val="dk1"/>
                </a:solidFill>
                <a:latin typeface="Times New Roman"/>
                <a:ea typeface="Times New Roman"/>
                <a:cs typeface="Times New Roman"/>
                <a:sym typeface="Times New Roman"/>
              </a:rPr>
              <a:t>On the other hand, our Random Forest classifier gives an accuracy of </a:t>
            </a:r>
            <a:r>
              <a:rPr b="1" lang="en" sz="1800">
                <a:solidFill>
                  <a:schemeClr val="dk1"/>
                </a:solidFill>
                <a:latin typeface="Times New Roman"/>
                <a:ea typeface="Times New Roman"/>
                <a:cs typeface="Times New Roman"/>
                <a:sym typeface="Times New Roman"/>
              </a:rPr>
              <a:t>98.3%</a:t>
            </a:r>
            <a:r>
              <a:rPr lang="en">
                <a:solidFill>
                  <a:schemeClr val="dk1"/>
                </a:solidFill>
                <a:latin typeface="Times New Roman"/>
                <a:ea typeface="Times New Roman"/>
                <a:cs typeface="Times New Roman"/>
                <a:sym typeface="Times New Roman"/>
              </a:rPr>
              <a:t> with ’n estimators=100’</a:t>
            </a:r>
            <a:endParaRPr>
              <a:solidFill>
                <a:schemeClr val="dk1"/>
              </a:solidFill>
              <a:latin typeface="Times New Roman"/>
              <a:ea typeface="Times New Roman"/>
              <a:cs typeface="Times New Roman"/>
              <a:sym typeface="Times New Roman"/>
            </a:endParaRPr>
          </a:p>
          <a:p>
            <a:pPr indent="0" lvl="0" marL="0" rtl="0" algn="just">
              <a:spcBef>
                <a:spcPts val="0"/>
              </a:spcBef>
              <a:spcAft>
                <a:spcPts val="0"/>
              </a:spcAft>
              <a:buNone/>
            </a:pPr>
            <a:r>
              <a:t/>
            </a:r>
            <a:endParaRPr>
              <a:solidFill>
                <a:schemeClr val="dk1"/>
              </a:solidFill>
              <a:latin typeface="Times New Roman"/>
              <a:ea typeface="Times New Roman"/>
              <a:cs typeface="Times New Roman"/>
              <a:sym typeface="Times New Roman"/>
            </a:endParaRPr>
          </a:p>
          <a:p>
            <a:pPr indent="0" lvl="0" marL="0" rtl="0" algn="just">
              <a:spcBef>
                <a:spcPts val="0"/>
              </a:spcBef>
              <a:spcAft>
                <a:spcPts val="0"/>
              </a:spcAft>
              <a:buNone/>
            </a:pPr>
            <a:r>
              <a:rPr lang="en">
                <a:solidFill>
                  <a:schemeClr val="dk1"/>
                </a:solidFill>
                <a:latin typeface="Times New Roman"/>
                <a:ea typeface="Times New Roman"/>
                <a:cs typeface="Times New Roman"/>
                <a:sym typeface="Times New Roman"/>
              </a:rPr>
              <a:t>Random forests are still good as it is both an ensemble learning methods, and can capture non linear data.</a:t>
            </a:r>
            <a:endParaRPr>
              <a:solidFill>
                <a:schemeClr val="dk1"/>
              </a:solidFill>
              <a:latin typeface="Times New Roman"/>
              <a:ea typeface="Times New Roman"/>
              <a:cs typeface="Times New Roman"/>
              <a:sym typeface="Times New Roman"/>
            </a:endParaRPr>
          </a:p>
          <a:p>
            <a:pPr indent="0" lvl="0" marL="0" rtl="0" algn="just">
              <a:spcBef>
                <a:spcPts val="0"/>
              </a:spcBef>
              <a:spcAft>
                <a:spcPts val="0"/>
              </a:spcAft>
              <a:buNone/>
            </a:pPr>
            <a:r>
              <a:t/>
            </a:r>
            <a:endParaRPr>
              <a:solidFill>
                <a:schemeClr val="dk1"/>
              </a:solidFill>
              <a:latin typeface="Times New Roman"/>
              <a:ea typeface="Times New Roman"/>
              <a:cs typeface="Times New Roman"/>
              <a:sym typeface="Times New Roman"/>
            </a:endParaRPr>
          </a:p>
          <a:p>
            <a:pPr indent="0" lvl="0" marL="0" rtl="0" algn="just">
              <a:spcBef>
                <a:spcPts val="0"/>
              </a:spcBef>
              <a:spcAft>
                <a:spcPts val="0"/>
              </a:spcAft>
              <a:buNone/>
            </a:pPr>
            <a:r>
              <a:rPr lang="en">
                <a:solidFill>
                  <a:schemeClr val="dk1"/>
                </a:solidFill>
                <a:latin typeface="Times New Roman"/>
                <a:ea typeface="Times New Roman"/>
                <a:cs typeface="Times New Roman"/>
                <a:sym typeface="Times New Roman"/>
              </a:rPr>
              <a:t>The results of SVM-RBF show that even after robustness of RF, SVM-RBF is able to outperform it for the problem.</a:t>
            </a:r>
            <a:endParaRPr>
              <a:solidFill>
                <a:schemeClr val="dk1"/>
              </a:solidFill>
              <a:latin typeface="Times New Roman"/>
              <a:ea typeface="Times New Roman"/>
              <a:cs typeface="Times New Roman"/>
              <a:sym typeface="Times New Roman"/>
            </a:endParaRPr>
          </a:p>
        </p:txBody>
      </p:sp>
      <p:pic>
        <p:nvPicPr>
          <p:cNvPr id="359" name="Google Shape;359;p39"/>
          <p:cNvPicPr preferRelativeResize="0"/>
          <p:nvPr/>
        </p:nvPicPr>
        <p:blipFill>
          <a:blip r:embed="rId3">
            <a:alphaModFix/>
          </a:blip>
          <a:stretch>
            <a:fillRect/>
          </a:stretch>
        </p:blipFill>
        <p:spPr>
          <a:xfrm>
            <a:off x="152400" y="970027"/>
            <a:ext cx="4359657" cy="4097274"/>
          </a:xfrm>
          <a:prstGeom prst="rect">
            <a:avLst/>
          </a:prstGeom>
          <a:noFill/>
          <a:ln>
            <a:noFill/>
          </a:ln>
        </p:spPr>
      </p:pic>
      <p:sp>
        <p:nvSpPr>
          <p:cNvPr id="360" name="Google Shape;360;p39"/>
          <p:cNvSpPr/>
          <p:nvPr/>
        </p:nvSpPr>
        <p:spPr>
          <a:xfrm>
            <a:off x="1188525" y="3877425"/>
            <a:ext cx="2554200" cy="303600"/>
          </a:xfrm>
          <a:prstGeom prst="rect">
            <a:avLst/>
          </a:prstGeom>
          <a:noFill/>
          <a:ln cap="flat" cmpd="sng" w="38100">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40"/>
          <p:cNvSpPr txBox="1"/>
          <p:nvPr>
            <p:ph type="title"/>
          </p:nvPr>
        </p:nvSpPr>
        <p:spPr>
          <a:xfrm>
            <a:off x="633845" y="274320"/>
            <a:ext cx="7084200" cy="6195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latin typeface="DM Serif Display"/>
                <a:ea typeface="DM Serif Display"/>
                <a:cs typeface="DM Serif Display"/>
                <a:sym typeface="DM Serif Display"/>
              </a:rPr>
              <a:t>Results/</a:t>
            </a:r>
            <a:r>
              <a:rPr lang="en" sz="2400">
                <a:latin typeface="DM Serif Display"/>
                <a:ea typeface="DM Serif Display"/>
                <a:cs typeface="DM Serif Display"/>
                <a:sym typeface="DM Serif Display"/>
              </a:rPr>
              <a:t>Analysis/</a:t>
            </a:r>
            <a:r>
              <a:rPr lang="en" sz="1800">
                <a:latin typeface="DM Serif Display"/>
                <a:ea typeface="DM Serif Display"/>
                <a:cs typeface="DM Serif Display"/>
                <a:sym typeface="DM Serif Display"/>
              </a:rPr>
              <a:t>Conclusion (GMM)</a:t>
            </a:r>
            <a:endParaRPr sz="1800">
              <a:latin typeface="DM Serif Display"/>
              <a:ea typeface="DM Serif Display"/>
              <a:cs typeface="DM Serif Display"/>
              <a:sym typeface="DM Serif Display"/>
            </a:endParaRPr>
          </a:p>
        </p:txBody>
      </p:sp>
      <p:sp>
        <p:nvSpPr>
          <p:cNvPr id="366" name="Google Shape;366;p40"/>
          <p:cNvSpPr txBox="1"/>
          <p:nvPr>
            <p:ph idx="12" type="sldNum"/>
          </p:nvPr>
        </p:nvSpPr>
        <p:spPr>
          <a:xfrm>
            <a:off x="6463146" y="4767263"/>
            <a:ext cx="20574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pic>
        <p:nvPicPr>
          <p:cNvPr id="367" name="Google Shape;367;p40"/>
          <p:cNvPicPr preferRelativeResize="0"/>
          <p:nvPr/>
        </p:nvPicPr>
        <p:blipFill>
          <a:blip r:embed="rId3">
            <a:alphaModFix/>
          </a:blip>
          <a:stretch>
            <a:fillRect/>
          </a:stretch>
        </p:blipFill>
        <p:spPr>
          <a:xfrm>
            <a:off x="633850" y="1066050"/>
            <a:ext cx="4746999" cy="3546249"/>
          </a:xfrm>
          <a:prstGeom prst="rect">
            <a:avLst/>
          </a:prstGeom>
          <a:noFill/>
          <a:ln>
            <a:noFill/>
          </a:ln>
        </p:spPr>
      </p:pic>
      <p:sp>
        <p:nvSpPr>
          <p:cNvPr id="368" name="Google Shape;368;p40"/>
          <p:cNvSpPr txBox="1"/>
          <p:nvPr/>
        </p:nvSpPr>
        <p:spPr>
          <a:xfrm>
            <a:off x="5720275" y="1173400"/>
            <a:ext cx="3201300" cy="343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dk1"/>
                </a:solidFill>
                <a:latin typeface="Times New Roman"/>
                <a:ea typeface="Times New Roman"/>
                <a:cs typeface="Times New Roman"/>
                <a:sym typeface="Times New Roman"/>
              </a:rPr>
              <a:t>Clusters 1, 6, and 7 have high purity, dominated by a single language (Hindi, Malayalam, Telugu). Clusters 3 and 4 show more overlap, indicating lower purity. This suggests GMM works well for languages with distinct features but struggles with languages that have similar characteristics.</a:t>
            </a:r>
            <a:endParaRPr sz="16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a:solidFill>
                <a:schemeClr val="dk1"/>
              </a:solidFill>
              <a:latin typeface="Times New Roman"/>
              <a:ea typeface="Times New Roman"/>
              <a:cs typeface="Times New Roman"/>
              <a:sym typeface="Times New Roman"/>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41"/>
          <p:cNvSpPr txBox="1"/>
          <p:nvPr>
            <p:ph type="title"/>
          </p:nvPr>
        </p:nvSpPr>
        <p:spPr>
          <a:xfrm>
            <a:off x="633845" y="274320"/>
            <a:ext cx="7084200" cy="6195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latin typeface="DM Serif Display"/>
                <a:ea typeface="DM Serif Display"/>
                <a:cs typeface="DM Serif Display"/>
                <a:sym typeface="DM Serif Display"/>
              </a:rPr>
              <a:t>Results/</a:t>
            </a:r>
            <a:r>
              <a:rPr lang="en" sz="2400">
                <a:latin typeface="DM Serif Display"/>
                <a:ea typeface="DM Serif Display"/>
                <a:cs typeface="DM Serif Display"/>
                <a:sym typeface="DM Serif Display"/>
              </a:rPr>
              <a:t>Analysis/</a:t>
            </a:r>
            <a:r>
              <a:rPr lang="en" sz="1800">
                <a:latin typeface="DM Serif Display"/>
                <a:ea typeface="DM Serif Display"/>
                <a:cs typeface="DM Serif Display"/>
                <a:sym typeface="DM Serif Display"/>
              </a:rPr>
              <a:t>Conclusion (GMM)</a:t>
            </a:r>
            <a:endParaRPr sz="1800">
              <a:latin typeface="DM Serif Display"/>
              <a:ea typeface="DM Serif Display"/>
              <a:cs typeface="DM Serif Display"/>
              <a:sym typeface="DM Serif Display"/>
            </a:endParaRPr>
          </a:p>
        </p:txBody>
      </p:sp>
      <p:sp>
        <p:nvSpPr>
          <p:cNvPr id="374" name="Google Shape;374;p41"/>
          <p:cNvSpPr txBox="1"/>
          <p:nvPr>
            <p:ph idx="12" type="sldNum"/>
          </p:nvPr>
        </p:nvSpPr>
        <p:spPr>
          <a:xfrm>
            <a:off x="6463146" y="4767263"/>
            <a:ext cx="20574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pic>
        <p:nvPicPr>
          <p:cNvPr id="375" name="Google Shape;375;p41"/>
          <p:cNvPicPr preferRelativeResize="0"/>
          <p:nvPr/>
        </p:nvPicPr>
        <p:blipFill>
          <a:blip r:embed="rId3">
            <a:alphaModFix/>
          </a:blip>
          <a:stretch>
            <a:fillRect/>
          </a:stretch>
        </p:blipFill>
        <p:spPr>
          <a:xfrm>
            <a:off x="237425" y="996675"/>
            <a:ext cx="4985531" cy="3615626"/>
          </a:xfrm>
          <a:prstGeom prst="rect">
            <a:avLst/>
          </a:prstGeom>
          <a:noFill/>
          <a:ln>
            <a:noFill/>
          </a:ln>
        </p:spPr>
      </p:pic>
      <p:sp>
        <p:nvSpPr>
          <p:cNvPr id="376" name="Google Shape;376;p41"/>
          <p:cNvSpPr txBox="1"/>
          <p:nvPr/>
        </p:nvSpPr>
        <p:spPr>
          <a:xfrm>
            <a:off x="5532000" y="1173400"/>
            <a:ext cx="3389700" cy="343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dk1"/>
                </a:solidFill>
                <a:latin typeface="Times New Roman"/>
                <a:ea typeface="Times New Roman"/>
                <a:cs typeface="Times New Roman"/>
                <a:sym typeface="Times New Roman"/>
              </a:rPr>
              <a:t>Clusters 0, 1, and 7 are well-separated, matching the high purity seen in previous figure.</a:t>
            </a:r>
            <a:endParaRPr sz="16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t/>
            </a:r>
            <a:endParaRPr sz="16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 sz="1600">
                <a:solidFill>
                  <a:schemeClr val="dk1"/>
                </a:solidFill>
                <a:latin typeface="Times New Roman"/>
                <a:ea typeface="Times New Roman"/>
                <a:cs typeface="Times New Roman"/>
                <a:sym typeface="Times New Roman"/>
              </a:rPr>
              <a:t>Clusters 2, 3, and 4 overlap, indicating poor separation, particularly for languages like Gujarati and Kannada, suggesting the need for better feature differentiation.</a:t>
            </a:r>
            <a:endParaRPr sz="16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6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a:solidFill>
                <a:schemeClr val="dk1"/>
              </a:solidFill>
              <a:latin typeface="Times New Roman"/>
              <a:ea typeface="Times New Roman"/>
              <a:cs typeface="Times New Roman"/>
              <a:sym typeface="Times New Roman"/>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42"/>
          <p:cNvSpPr txBox="1"/>
          <p:nvPr>
            <p:ph type="title"/>
          </p:nvPr>
        </p:nvSpPr>
        <p:spPr>
          <a:xfrm>
            <a:off x="633845" y="274320"/>
            <a:ext cx="7084200" cy="6195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latin typeface="DM Serif Display"/>
                <a:ea typeface="DM Serif Display"/>
                <a:cs typeface="DM Serif Display"/>
                <a:sym typeface="DM Serif Display"/>
              </a:rPr>
              <a:t>Results/</a:t>
            </a:r>
            <a:r>
              <a:rPr lang="en" sz="2400">
                <a:latin typeface="DM Serif Display"/>
                <a:ea typeface="DM Serif Display"/>
                <a:cs typeface="DM Serif Display"/>
                <a:sym typeface="DM Serif Display"/>
              </a:rPr>
              <a:t>Analysis/</a:t>
            </a:r>
            <a:r>
              <a:rPr lang="en" sz="1800">
                <a:latin typeface="DM Serif Display"/>
                <a:ea typeface="DM Serif Display"/>
                <a:cs typeface="DM Serif Display"/>
                <a:sym typeface="DM Serif Display"/>
              </a:rPr>
              <a:t>Conclusion (GMM)</a:t>
            </a:r>
            <a:endParaRPr sz="1800">
              <a:latin typeface="DM Serif Display"/>
              <a:ea typeface="DM Serif Display"/>
              <a:cs typeface="DM Serif Display"/>
              <a:sym typeface="DM Serif Display"/>
            </a:endParaRPr>
          </a:p>
        </p:txBody>
      </p:sp>
      <p:sp>
        <p:nvSpPr>
          <p:cNvPr id="382" name="Google Shape;382;p42"/>
          <p:cNvSpPr txBox="1"/>
          <p:nvPr>
            <p:ph idx="12" type="sldNum"/>
          </p:nvPr>
        </p:nvSpPr>
        <p:spPr>
          <a:xfrm>
            <a:off x="6463146" y="4767263"/>
            <a:ext cx="20574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
        <p:nvSpPr>
          <p:cNvPr id="383" name="Google Shape;383;p42"/>
          <p:cNvSpPr txBox="1"/>
          <p:nvPr/>
        </p:nvSpPr>
        <p:spPr>
          <a:xfrm>
            <a:off x="5621175" y="1361700"/>
            <a:ext cx="2586600" cy="10011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2100">
                <a:solidFill>
                  <a:schemeClr val="dk1"/>
                </a:solidFill>
                <a:latin typeface="Times New Roman"/>
                <a:ea typeface="Times New Roman"/>
                <a:cs typeface="Times New Roman"/>
                <a:sym typeface="Times New Roman"/>
              </a:rPr>
              <a:t>The accuracy of the GMM model is </a:t>
            </a:r>
            <a:r>
              <a:rPr b="1" lang="en" sz="2100">
                <a:solidFill>
                  <a:schemeClr val="dk1"/>
                </a:solidFill>
                <a:latin typeface="Times New Roman"/>
                <a:ea typeface="Times New Roman"/>
                <a:cs typeface="Times New Roman"/>
                <a:sym typeface="Times New Roman"/>
              </a:rPr>
              <a:t>59%</a:t>
            </a:r>
            <a:endParaRPr b="1" sz="2100">
              <a:solidFill>
                <a:schemeClr val="dk1"/>
              </a:solidFill>
              <a:latin typeface="Times New Roman"/>
              <a:ea typeface="Times New Roman"/>
              <a:cs typeface="Times New Roman"/>
              <a:sym typeface="Times New Roman"/>
            </a:endParaRPr>
          </a:p>
        </p:txBody>
      </p:sp>
      <p:pic>
        <p:nvPicPr>
          <p:cNvPr id="384" name="Google Shape;384;p42"/>
          <p:cNvPicPr preferRelativeResize="0"/>
          <p:nvPr/>
        </p:nvPicPr>
        <p:blipFill>
          <a:blip r:embed="rId3">
            <a:alphaModFix/>
          </a:blip>
          <a:stretch>
            <a:fillRect/>
          </a:stretch>
        </p:blipFill>
        <p:spPr>
          <a:xfrm>
            <a:off x="325100" y="952470"/>
            <a:ext cx="4625566" cy="3944881"/>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p43"/>
          <p:cNvSpPr txBox="1"/>
          <p:nvPr>
            <p:ph type="title"/>
          </p:nvPr>
        </p:nvSpPr>
        <p:spPr>
          <a:xfrm>
            <a:off x="633845" y="274320"/>
            <a:ext cx="7084200" cy="6195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latin typeface="DM Serif Display"/>
                <a:ea typeface="DM Serif Display"/>
                <a:cs typeface="DM Serif Display"/>
                <a:sym typeface="DM Serif Display"/>
              </a:rPr>
              <a:t>Results/</a:t>
            </a:r>
            <a:r>
              <a:rPr lang="en" sz="2400">
                <a:latin typeface="DM Serif Display"/>
                <a:ea typeface="DM Serif Display"/>
                <a:cs typeface="DM Serif Display"/>
                <a:sym typeface="DM Serif Display"/>
              </a:rPr>
              <a:t>Analysis/</a:t>
            </a:r>
            <a:r>
              <a:rPr lang="en" sz="1800">
                <a:latin typeface="DM Serif Display"/>
                <a:ea typeface="DM Serif Display"/>
                <a:cs typeface="DM Serif Display"/>
                <a:sym typeface="DM Serif Display"/>
              </a:rPr>
              <a:t>Conclusion (GMM-UBM)</a:t>
            </a:r>
            <a:endParaRPr sz="1800">
              <a:latin typeface="DM Serif Display"/>
              <a:ea typeface="DM Serif Display"/>
              <a:cs typeface="DM Serif Display"/>
              <a:sym typeface="DM Serif Display"/>
            </a:endParaRPr>
          </a:p>
        </p:txBody>
      </p:sp>
      <p:sp>
        <p:nvSpPr>
          <p:cNvPr id="390" name="Google Shape;390;p43"/>
          <p:cNvSpPr txBox="1"/>
          <p:nvPr>
            <p:ph idx="12" type="sldNum"/>
          </p:nvPr>
        </p:nvSpPr>
        <p:spPr>
          <a:xfrm>
            <a:off x="6463146" y="4767263"/>
            <a:ext cx="20574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
        <p:nvSpPr>
          <p:cNvPr id="391" name="Google Shape;391;p43"/>
          <p:cNvSpPr txBox="1"/>
          <p:nvPr/>
        </p:nvSpPr>
        <p:spPr>
          <a:xfrm>
            <a:off x="5621175" y="1361700"/>
            <a:ext cx="2586600" cy="11991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2100">
                <a:solidFill>
                  <a:schemeClr val="dk1"/>
                </a:solidFill>
                <a:latin typeface="Times New Roman"/>
                <a:ea typeface="Times New Roman"/>
                <a:cs typeface="Times New Roman"/>
                <a:sym typeface="Times New Roman"/>
              </a:rPr>
              <a:t>The accuracy of the </a:t>
            </a:r>
            <a:r>
              <a:rPr lang="en" sz="2100">
                <a:solidFill>
                  <a:schemeClr val="dk1"/>
                </a:solidFill>
                <a:latin typeface="Times New Roman"/>
                <a:ea typeface="Times New Roman"/>
                <a:cs typeface="Times New Roman"/>
                <a:sym typeface="Times New Roman"/>
              </a:rPr>
              <a:t>GMM-UBM model is </a:t>
            </a:r>
            <a:r>
              <a:rPr b="1" lang="en" sz="2100">
                <a:solidFill>
                  <a:schemeClr val="dk1"/>
                </a:solidFill>
                <a:latin typeface="Times New Roman"/>
                <a:ea typeface="Times New Roman"/>
                <a:cs typeface="Times New Roman"/>
                <a:sym typeface="Times New Roman"/>
              </a:rPr>
              <a:t>44%</a:t>
            </a:r>
            <a:endParaRPr b="1" sz="2100">
              <a:solidFill>
                <a:schemeClr val="dk1"/>
              </a:solidFill>
              <a:latin typeface="Times New Roman"/>
              <a:ea typeface="Times New Roman"/>
              <a:cs typeface="Times New Roman"/>
              <a:sym typeface="Times New Roman"/>
            </a:endParaRPr>
          </a:p>
        </p:txBody>
      </p:sp>
      <p:pic>
        <p:nvPicPr>
          <p:cNvPr id="392" name="Google Shape;392;p43"/>
          <p:cNvPicPr preferRelativeResize="0"/>
          <p:nvPr/>
        </p:nvPicPr>
        <p:blipFill>
          <a:blip r:embed="rId3">
            <a:alphaModFix/>
          </a:blip>
          <a:stretch>
            <a:fillRect/>
          </a:stretch>
        </p:blipFill>
        <p:spPr>
          <a:xfrm>
            <a:off x="633850" y="1036295"/>
            <a:ext cx="4610187" cy="394488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44"/>
          <p:cNvSpPr txBox="1"/>
          <p:nvPr>
            <p:ph type="title"/>
          </p:nvPr>
        </p:nvSpPr>
        <p:spPr>
          <a:xfrm>
            <a:off x="633845" y="274320"/>
            <a:ext cx="7084200" cy="6195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latin typeface="DM Serif Display"/>
                <a:ea typeface="DM Serif Display"/>
                <a:cs typeface="DM Serif Display"/>
                <a:sym typeface="DM Serif Display"/>
              </a:rPr>
              <a:t>Results/</a:t>
            </a:r>
            <a:r>
              <a:rPr lang="en" sz="2400">
                <a:latin typeface="DM Serif Display"/>
                <a:ea typeface="DM Serif Display"/>
                <a:cs typeface="DM Serif Display"/>
                <a:sym typeface="DM Serif Display"/>
              </a:rPr>
              <a:t>Analysis/</a:t>
            </a:r>
            <a:r>
              <a:rPr lang="en" sz="1800">
                <a:latin typeface="DM Serif Display"/>
                <a:ea typeface="DM Serif Display"/>
                <a:cs typeface="DM Serif Display"/>
                <a:sym typeface="DM Serif Display"/>
              </a:rPr>
              <a:t>Conclusion (HMM)</a:t>
            </a:r>
            <a:endParaRPr sz="1800">
              <a:latin typeface="DM Serif Display"/>
              <a:ea typeface="DM Serif Display"/>
              <a:cs typeface="DM Serif Display"/>
              <a:sym typeface="DM Serif Display"/>
            </a:endParaRPr>
          </a:p>
        </p:txBody>
      </p:sp>
      <p:sp>
        <p:nvSpPr>
          <p:cNvPr id="398" name="Google Shape;398;p44"/>
          <p:cNvSpPr txBox="1"/>
          <p:nvPr>
            <p:ph idx="12" type="sldNum"/>
          </p:nvPr>
        </p:nvSpPr>
        <p:spPr>
          <a:xfrm>
            <a:off x="6463146" y="4767263"/>
            <a:ext cx="20574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pic>
        <p:nvPicPr>
          <p:cNvPr id="399" name="Google Shape;399;p44"/>
          <p:cNvPicPr preferRelativeResize="0"/>
          <p:nvPr/>
        </p:nvPicPr>
        <p:blipFill>
          <a:blip r:embed="rId3">
            <a:alphaModFix/>
          </a:blip>
          <a:stretch>
            <a:fillRect/>
          </a:stretch>
        </p:blipFill>
        <p:spPr>
          <a:xfrm>
            <a:off x="1968225" y="893825"/>
            <a:ext cx="5295151" cy="4104974"/>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p45"/>
          <p:cNvSpPr txBox="1"/>
          <p:nvPr>
            <p:ph type="title"/>
          </p:nvPr>
        </p:nvSpPr>
        <p:spPr>
          <a:xfrm>
            <a:off x="633845" y="274320"/>
            <a:ext cx="7084200" cy="6195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latin typeface="DM Serif Display"/>
                <a:ea typeface="DM Serif Display"/>
                <a:cs typeface="DM Serif Display"/>
                <a:sym typeface="DM Serif Display"/>
              </a:rPr>
              <a:t>Results/</a:t>
            </a:r>
            <a:r>
              <a:rPr lang="en" sz="2400">
                <a:latin typeface="DM Serif Display"/>
                <a:ea typeface="DM Serif Display"/>
                <a:cs typeface="DM Serif Display"/>
                <a:sym typeface="DM Serif Display"/>
              </a:rPr>
              <a:t>Analysis/</a:t>
            </a:r>
            <a:r>
              <a:rPr lang="en" sz="1800">
                <a:latin typeface="DM Serif Display"/>
                <a:ea typeface="DM Serif Display"/>
                <a:cs typeface="DM Serif Display"/>
                <a:sym typeface="DM Serif Display"/>
              </a:rPr>
              <a:t>Conclusion (HMM)</a:t>
            </a:r>
            <a:endParaRPr sz="1800">
              <a:latin typeface="DM Serif Display"/>
              <a:ea typeface="DM Serif Display"/>
              <a:cs typeface="DM Serif Display"/>
              <a:sym typeface="DM Serif Display"/>
            </a:endParaRPr>
          </a:p>
        </p:txBody>
      </p:sp>
      <p:sp>
        <p:nvSpPr>
          <p:cNvPr id="405" name="Google Shape;405;p45"/>
          <p:cNvSpPr txBox="1"/>
          <p:nvPr>
            <p:ph idx="12" type="sldNum"/>
          </p:nvPr>
        </p:nvSpPr>
        <p:spPr>
          <a:xfrm>
            <a:off x="6463146" y="4767263"/>
            <a:ext cx="20574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pic>
        <p:nvPicPr>
          <p:cNvPr id="406" name="Google Shape;406;p45"/>
          <p:cNvPicPr preferRelativeResize="0"/>
          <p:nvPr/>
        </p:nvPicPr>
        <p:blipFill>
          <a:blip r:embed="rId3">
            <a:alphaModFix/>
          </a:blip>
          <a:stretch>
            <a:fillRect/>
          </a:stretch>
        </p:blipFill>
        <p:spPr>
          <a:xfrm>
            <a:off x="2876238" y="1155225"/>
            <a:ext cx="3391525" cy="1496250"/>
          </a:xfrm>
          <a:prstGeom prst="rect">
            <a:avLst/>
          </a:prstGeom>
          <a:noFill/>
          <a:ln>
            <a:noFill/>
          </a:ln>
        </p:spPr>
      </p:pic>
      <p:sp>
        <p:nvSpPr>
          <p:cNvPr id="407" name="Google Shape;407;p45"/>
          <p:cNvSpPr txBox="1"/>
          <p:nvPr/>
        </p:nvSpPr>
        <p:spPr>
          <a:xfrm>
            <a:off x="1460100" y="3116200"/>
            <a:ext cx="6223800" cy="149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800">
                <a:solidFill>
                  <a:schemeClr val="dk1"/>
                </a:solidFill>
                <a:latin typeface="Times New Roman"/>
                <a:ea typeface="Times New Roman"/>
                <a:cs typeface="Times New Roman"/>
                <a:sym typeface="Times New Roman"/>
              </a:rPr>
              <a:t>The above table is for only 25 MFCC features. When taking the best parameters from above but using all 67 features we get the accuracy of </a:t>
            </a:r>
            <a:r>
              <a:rPr b="1" lang="en" sz="1800">
                <a:solidFill>
                  <a:schemeClr val="dk1"/>
                </a:solidFill>
                <a:latin typeface="Times New Roman"/>
                <a:ea typeface="Times New Roman"/>
                <a:cs typeface="Times New Roman"/>
                <a:sym typeface="Times New Roman"/>
              </a:rPr>
              <a:t>94.97%</a:t>
            </a:r>
            <a:r>
              <a:rPr lang="en" sz="1800">
                <a:solidFill>
                  <a:schemeClr val="dk1"/>
                </a:solidFill>
                <a:latin typeface="Times New Roman"/>
                <a:ea typeface="Times New Roman"/>
                <a:cs typeface="Times New Roman"/>
                <a:sym typeface="Times New Roman"/>
              </a:rPr>
              <a:t>.</a:t>
            </a:r>
            <a:endParaRPr sz="18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600">
              <a:solidFill>
                <a:schemeClr val="dk1"/>
              </a:solidFill>
              <a:latin typeface="Times New Roman"/>
              <a:ea typeface="Times New Roman"/>
              <a:cs typeface="Times New Roman"/>
              <a:sym typeface="Times New Roman"/>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sp>
        <p:nvSpPr>
          <p:cNvPr id="412" name="Google Shape;412;p46"/>
          <p:cNvSpPr txBox="1"/>
          <p:nvPr>
            <p:ph type="title"/>
          </p:nvPr>
        </p:nvSpPr>
        <p:spPr>
          <a:xfrm>
            <a:off x="633845" y="274320"/>
            <a:ext cx="7084200" cy="6195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latin typeface="DM Serif Display"/>
                <a:ea typeface="DM Serif Display"/>
                <a:cs typeface="DM Serif Display"/>
                <a:sym typeface="DM Serif Display"/>
              </a:rPr>
              <a:t>Results/</a:t>
            </a:r>
            <a:r>
              <a:rPr lang="en" sz="2400">
                <a:latin typeface="DM Serif Display"/>
                <a:ea typeface="DM Serif Display"/>
                <a:cs typeface="DM Serif Display"/>
                <a:sym typeface="DM Serif Display"/>
              </a:rPr>
              <a:t>Analysis/</a:t>
            </a:r>
            <a:r>
              <a:rPr lang="en" sz="1800">
                <a:latin typeface="DM Serif Display"/>
                <a:ea typeface="DM Serif Display"/>
                <a:cs typeface="DM Serif Display"/>
                <a:sym typeface="DM Serif Display"/>
              </a:rPr>
              <a:t>Conclusion (MLP)</a:t>
            </a:r>
            <a:endParaRPr sz="1800">
              <a:latin typeface="DM Serif Display"/>
              <a:ea typeface="DM Serif Display"/>
              <a:cs typeface="DM Serif Display"/>
              <a:sym typeface="DM Serif Display"/>
            </a:endParaRPr>
          </a:p>
        </p:txBody>
      </p:sp>
      <p:sp>
        <p:nvSpPr>
          <p:cNvPr id="413" name="Google Shape;413;p46"/>
          <p:cNvSpPr txBox="1"/>
          <p:nvPr>
            <p:ph idx="12" type="sldNum"/>
          </p:nvPr>
        </p:nvSpPr>
        <p:spPr>
          <a:xfrm>
            <a:off x="6463146" y="4767263"/>
            <a:ext cx="20574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pic>
        <p:nvPicPr>
          <p:cNvPr id="414" name="Google Shape;414;p46"/>
          <p:cNvPicPr preferRelativeResize="0"/>
          <p:nvPr/>
        </p:nvPicPr>
        <p:blipFill>
          <a:blip r:embed="rId3">
            <a:alphaModFix/>
          </a:blip>
          <a:stretch>
            <a:fillRect/>
          </a:stretch>
        </p:blipFill>
        <p:spPr>
          <a:xfrm>
            <a:off x="231675" y="1046224"/>
            <a:ext cx="4180675" cy="3169650"/>
          </a:xfrm>
          <a:prstGeom prst="rect">
            <a:avLst/>
          </a:prstGeom>
          <a:noFill/>
          <a:ln>
            <a:noFill/>
          </a:ln>
        </p:spPr>
      </p:pic>
      <p:pic>
        <p:nvPicPr>
          <p:cNvPr id="415" name="Google Shape;415;p46"/>
          <p:cNvPicPr preferRelativeResize="0"/>
          <p:nvPr/>
        </p:nvPicPr>
        <p:blipFill>
          <a:blip r:embed="rId4">
            <a:alphaModFix/>
          </a:blip>
          <a:stretch>
            <a:fillRect/>
          </a:stretch>
        </p:blipFill>
        <p:spPr>
          <a:xfrm>
            <a:off x="4653925" y="1035525"/>
            <a:ext cx="4180674" cy="3191039"/>
          </a:xfrm>
          <a:prstGeom prst="rect">
            <a:avLst/>
          </a:prstGeom>
          <a:noFill/>
          <a:ln>
            <a:noFill/>
          </a:ln>
        </p:spPr>
      </p:pic>
      <p:sp>
        <p:nvSpPr>
          <p:cNvPr id="416" name="Google Shape;416;p46"/>
          <p:cNvSpPr txBox="1"/>
          <p:nvPr/>
        </p:nvSpPr>
        <p:spPr>
          <a:xfrm>
            <a:off x="2233050" y="4368275"/>
            <a:ext cx="4677900" cy="5607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b="1" lang="en" sz="2000">
                <a:solidFill>
                  <a:schemeClr val="dk1"/>
                </a:solidFill>
                <a:latin typeface="Times New Roman"/>
                <a:ea typeface="Times New Roman"/>
                <a:cs typeface="Times New Roman"/>
                <a:sym typeface="Times New Roman"/>
              </a:rPr>
              <a:t>Final Accuracy Achieved: 99.12%</a:t>
            </a:r>
            <a:endParaRPr b="1" sz="2000">
              <a:solidFill>
                <a:schemeClr val="dk1"/>
              </a:solidFill>
              <a:latin typeface="Times New Roman"/>
              <a:ea typeface="Times New Roman"/>
              <a:cs typeface="Times New Roman"/>
              <a:sym typeface="Times New Roman"/>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sp>
        <p:nvSpPr>
          <p:cNvPr id="421" name="Google Shape;421;p47"/>
          <p:cNvSpPr txBox="1"/>
          <p:nvPr>
            <p:ph type="title"/>
          </p:nvPr>
        </p:nvSpPr>
        <p:spPr>
          <a:xfrm>
            <a:off x="633845" y="274320"/>
            <a:ext cx="7084200" cy="6195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latin typeface="DM Serif Display"/>
                <a:ea typeface="DM Serif Display"/>
                <a:cs typeface="DM Serif Display"/>
                <a:sym typeface="DM Serif Display"/>
              </a:rPr>
              <a:t>Results/</a:t>
            </a:r>
            <a:r>
              <a:rPr lang="en" sz="2400">
                <a:latin typeface="DM Serif Display"/>
                <a:ea typeface="DM Serif Display"/>
                <a:cs typeface="DM Serif Display"/>
                <a:sym typeface="DM Serif Display"/>
              </a:rPr>
              <a:t>Analysis/</a:t>
            </a:r>
            <a:r>
              <a:rPr lang="en" sz="1800">
                <a:latin typeface="DM Serif Display"/>
                <a:ea typeface="DM Serif Display"/>
                <a:cs typeface="DM Serif Display"/>
                <a:sym typeface="DM Serif Display"/>
              </a:rPr>
              <a:t>Conclusion (MLP)</a:t>
            </a:r>
            <a:endParaRPr sz="1800">
              <a:latin typeface="DM Serif Display"/>
              <a:ea typeface="DM Serif Display"/>
              <a:cs typeface="DM Serif Display"/>
              <a:sym typeface="DM Serif Display"/>
            </a:endParaRPr>
          </a:p>
        </p:txBody>
      </p:sp>
      <p:sp>
        <p:nvSpPr>
          <p:cNvPr id="422" name="Google Shape;422;p47"/>
          <p:cNvSpPr txBox="1"/>
          <p:nvPr>
            <p:ph idx="12" type="sldNum"/>
          </p:nvPr>
        </p:nvSpPr>
        <p:spPr>
          <a:xfrm>
            <a:off x="6463146" y="4767263"/>
            <a:ext cx="20574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pic>
        <p:nvPicPr>
          <p:cNvPr id="423" name="Google Shape;423;p47"/>
          <p:cNvPicPr preferRelativeResize="0"/>
          <p:nvPr/>
        </p:nvPicPr>
        <p:blipFill>
          <a:blip r:embed="rId3">
            <a:alphaModFix/>
          </a:blip>
          <a:stretch>
            <a:fillRect/>
          </a:stretch>
        </p:blipFill>
        <p:spPr>
          <a:xfrm>
            <a:off x="2043100" y="893820"/>
            <a:ext cx="5057807" cy="3944881"/>
          </a:xfrm>
          <a:prstGeom prst="rect">
            <a:avLst/>
          </a:prstGeom>
          <a:noFill/>
          <a:ln>
            <a:noFill/>
          </a:ln>
        </p:spPr>
      </p:pic>
      <p:pic>
        <p:nvPicPr>
          <p:cNvPr id="424" name="Google Shape;424;p47"/>
          <p:cNvPicPr preferRelativeResize="0"/>
          <p:nvPr/>
        </p:nvPicPr>
        <p:blipFill rotWithShape="1">
          <a:blip r:embed="rId4">
            <a:alphaModFix/>
          </a:blip>
          <a:srcRect b="0" l="0" r="0" t="14052"/>
          <a:stretch/>
        </p:blipFill>
        <p:spPr>
          <a:xfrm rot="1753196">
            <a:off x="28150" y="4092575"/>
            <a:ext cx="1892175" cy="11782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21"/>
          <p:cNvSpPr txBox="1"/>
          <p:nvPr>
            <p:ph type="title"/>
          </p:nvPr>
        </p:nvSpPr>
        <p:spPr>
          <a:xfrm>
            <a:off x="633845" y="274320"/>
            <a:ext cx="7084200" cy="6195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latin typeface="DM Serif Display"/>
                <a:ea typeface="DM Serif Display"/>
                <a:cs typeface="DM Serif Display"/>
                <a:sym typeface="DM Serif Display"/>
              </a:rPr>
              <a:t>Literature review</a:t>
            </a:r>
            <a:endParaRPr>
              <a:latin typeface="DM Serif Display"/>
              <a:ea typeface="DM Serif Display"/>
              <a:cs typeface="DM Serif Display"/>
              <a:sym typeface="DM Serif Display"/>
            </a:endParaRPr>
          </a:p>
        </p:txBody>
      </p:sp>
      <p:sp>
        <p:nvSpPr>
          <p:cNvPr id="184" name="Google Shape;184;p21"/>
          <p:cNvSpPr txBox="1"/>
          <p:nvPr>
            <p:ph idx="12" type="sldNum"/>
          </p:nvPr>
        </p:nvSpPr>
        <p:spPr>
          <a:xfrm>
            <a:off x="6463146" y="4767263"/>
            <a:ext cx="20574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pic>
        <p:nvPicPr>
          <p:cNvPr id="185" name="Google Shape;185;p21"/>
          <p:cNvPicPr preferRelativeResize="0"/>
          <p:nvPr/>
        </p:nvPicPr>
        <p:blipFill>
          <a:blip r:embed="rId3">
            <a:alphaModFix/>
          </a:blip>
          <a:stretch>
            <a:fillRect/>
          </a:stretch>
        </p:blipFill>
        <p:spPr>
          <a:xfrm>
            <a:off x="1029900" y="1035825"/>
            <a:ext cx="7084201" cy="2778144"/>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sp>
        <p:nvSpPr>
          <p:cNvPr id="429" name="Google Shape;429;p48"/>
          <p:cNvSpPr txBox="1"/>
          <p:nvPr>
            <p:ph type="title"/>
          </p:nvPr>
        </p:nvSpPr>
        <p:spPr>
          <a:xfrm>
            <a:off x="633845" y="274320"/>
            <a:ext cx="7084200" cy="6195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latin typeface="DM Serif Display"/>
                <a:ea typeface="DM Serif Display"/>
                <a:cs typeface="DM Serif Display"/>
                <a:sym typeface="DM Serif Display"/>
              </a:rPr>
              <a:t>Results/</a:t>
            </a:r>
            <a:r>
              <a:rPr lang="en" sz="2400">
                <a:latin typeface="DM Serif Display"/>
                <a:ea typeface="DM Serif Display"/>
                <a:cs typeface="DM Serif Display"/>
                <a:sym typeface="DM Serif Display"/>
              </a:rPr>
              <a:t>Analysis/</a:t>
            </a:r>
            <a:r>
              <a:rPr lang="en" sz="1800">
                <a:latin typeface="DM Serif Display"/>
                <a:ea typeface="DM Serif Display"/>
                <a:cs typeface="DM Serif Display"/>
                <a:sym typeface="DM Serif Display"/>
              </a:rPr>
              <a:t>Conclusion (MLP)</a:t>
            </a:r>
            <a:endParaRPr sz="1800">
              <a:latin typeface="DM Serif Display"/>
              <a:ea typeface="DM Serif Display"/>
              <a:cs typeface="DM Serif Display"/>
              <a:sym typeface="DM Serif Display"/>
            </a:endParaRPr>
          </a:p>
        </p:txBody>
      </p:sp>
      <p:sp>
        <p:nvSpPr>
          <p:cNvPr id="430" name="Google Shape;430;p48"/>
          <p:cNvSpPr txBox="1"/>
          <p:nvPr>
            <p:ph idx="12" type="sldNum"/>
          </p:nvPr>
        </p:nvSpPr>
        <p:spPr>
          <a:xfrm>
            <a:off x="6463146" y="4767263"/>
            <a:ext cx="20574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pic>
        <p:nvPicPr>
          <p:cNvPr id="431" name="Google Shape;431;p48"/>
          <p:cNvPicPr preferRelativeResize="0"/>
          <p:nvPr/>
        </p:nvPicPr>
        <p:blipFill>
          <a:blip r:embed="rId3">
            <a:alphaModFix/>
          </a:blip>
          <a:stretch>
            <a:fillRect/>
          </a:stretch>
        </p:blipFill>
        <p:spPr>
          <a:xfrm>
            <a:off x="1783975" y="1264250"/>
            <a:ext cx="5576049" cy="1078575"/>
          </a:xfrm>
          <a:prstGeom prst="rect">
            <a:avLst/>
          </a:prstGeom>
          <a:noFill/>
          <a:ln>
            <a:noFill/>
          </a:ln>
        </p:spPr>
      </p:pic>
      <p:sp>
        <p:nvSpPr>
          <p:cNvPr id="432" name="Google Shape;432;p48"/>
          <p:cNvSpPr txBox="1"/>
          <p:nvPr/>
        </p:nvSpPr>
        <p:spPr>
          <a:xfrm>
            <a:off x="1797150" y="2578850"/>
            <a:ext cx="5549700" cy="195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600">
                <a:solidFill>
                  <a:schemeClr val="dk1"/>
                </a:solidFill>
                <a:latin typeface="Times New Roman"/>
                <a:ea typeface="Times New Roman"/>
                <a:cs typeface="Times New Roman"/>
                <a:sym typeface="Times New Roman"/>
              </a:rPr>
              <a:t>The Multilayer Perceptron (MLP) with three hidden layers (134, 268, 134) and a dropout rate of 0.3 outperforms all other models, achieving an accuracy of </a:t>
            </a:r>
            <a:r>
              <a:rPr b="1" lang="en" sz="1600">
                <a:solidFill>
                  <a:schemeClr val="dk1"/>
                </a:solidFill>
                <a:latin typeface="Times New Roman"/>
                <a:ea typeface="Times New Roman"/>
                <a:cs typeface="Times New Roman"/>
                <a:sym typeface="Times New Roman"/>
              </a:rPr>
              <a:t>99.12%</a:t>
            </a:r>
            <a:r>
              <a:rPr lang="en" sz="1600">
                <a:solidFill>
                  <a:schemeClr val="dk1"/>
                </a:solidFill>
                <a:latin typeface="Times New Roman"/>
                <a:ea typeface="Times New Roman"/>
                <a:cs typeface="Times New Roman"/>
                <a:sym typeface="Times New Roman"/>
              </a:rPr>
              <a:t>. This suggests that MLP is highly effective for this classification task, likely due to its ability to learn complex non-linear relationships in the data.</a:t>
            </a:r>
            <a:endParaRPr sz="16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600">
              <a:solidFill>
                <a:schemeClr val="dk1"/>
              </a:solidFill>
              <a:latin typeface="Times New Roman"/>
              <a:ea typeface="Times New Roman"/>
              <a:cs typeface="Times New Roman"/>
              <a:sym typeface="Times New Roman"/>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sp>
        <p:nvSpPr>
          <p:cNvPr id="437" name="Google Shape;437;p49"/>
          <p:cNvSpPr txBox="1"/>
          <p:nvPr>
            <p:ph type="title"/>
          </p:nvPr>
        </p:nvSpPr>
        <p:spPr>
          <a:xfrm>
            <a:off x="633845" y="274320"/>
            <a:ext cx="7084200" cy="6195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latin typeface="DM Serif Display"/>
                <a:ea typeface="DM Serif Display"/>
                <a:cs typeface="DM Serif Display"/>
                <a:sym typeface="DM Serif Display"/>
              </a:rPr>
              <a:t>Results/</a:t>
            </a:r>
            <a:r>
              <a:rPr lang="en" sz="2400">
                <a:latin typeface="DM Serif Display"/>
                <a:ea typeface="DM Serif Display"/>
                <a:cs typeface="DM Serif Display"/>
                <a:sym typeface="DM Serif Display"/>
              </a:rPr>
              <a:t>Analysis/</a:t>
            </a:r>
            <a:r>
              <a:rPr lang="en" sz="1800">
                <a:latin typeface="DM Serif Display"/>
                <a:ea typeface="DM Serif Display"/>
                <a:cs typeface="DM Serif Display"/>
                <a:sym typeface="DM Serif Display"/>
              </a:rPr>
              <a:t>Conclusion </a:t>
            </a:r>
            <a:endParaRPr sz="1800">
              <a:latin typeface="DM Serif Display"/>
              <a:ea typeface="DM Serif Display"/>
              <a:cs typeface="DM Serif Display"/>
              <a:sym typeface="DM Serif Display"/>
            </a:endParaRPr>
          </a:p>
        </p:txBody>
      </p:sp>
      <p:sp>
        <p:nvSpPr>
          <p:cNvPr id="438" name="Google Shape;438;p49"/>
          <p:cNvSpPr txBox="1"/>
          <p:nvPr>
            <p:ph idx="12" type="sldNum"/>
          </p:nvPr>
        </p:nvSpPr>
        <p:spPr>
          <a:xfrm>
            <a:off x="6463146" y="4767263"/>
            <a:ext cx="20574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
        <p:nvSpPr>
          <p:cNvPr id="439" name="Google Shape;439;p49"/>
          <p:cNvSpPr txBox="1"/>
          <p:nvPr/>
        </p:nvSpPr>
        <p:spPr>
          <a:xfrm>
            <a:off x="656075" y="1054475"/>
            <a:ext cx="7864500" cy="3637200"/>
          </a:xfrm>
          <a:prstGeom prst="rect">
            <a:avLst/>
          </a:prstGeom>
          <a:noFill/>
          <a:ln>
            <a:noFill/>
          </a:ln>
        </p:spPr>
        <p:txBody>
          <a:bodyPr anchorCtr="0" anchor="t" bIns="91425" lIns="91425" spcFirstLastPara="1" rIns="91425" wrap="square" tIns="91425">
            <a:noAutofit/>
          </a:bodyPr>
          <a:lstStyle/>
          <a:p>
            <a:pPr indent="-355600" lvl="0" marL="457200" rtl="0" algn="l">
              <a:spcBef>
                <a:spcPts val="0"/>
              </a:spcBef>
              <a:spcAft>
                <a:spcPts val="0"/>
              </a:spcAft>
              <a:buClr>
                <a:schemeClr val="dk1"/>
              </a:buClr>
              <a:buSzPts val="2000"/>
              <a:buFont typeface="Times New Roman"/>
              <a:buChar char="-"/>
            </a:pPr>
            <a:r>
              <a:rPr lang="en" sz="2000">
                <a:solidFill>
                  <a:schemeClr val="dk1"/>
                </a:solidFill>
                <a:latin typeface="Times New Roman"/>
                <a:ea typeface="Times New Roman"/>
                <a:cs typeface="Times New Roman"/>
                <a:sym typeface="Times New Roman"/>
              </a:rPr>
              <a:t>MLP was highly effective due to its ability to learn complex non-linear relationships in the data, enhanced by architecture structure and dropout.</a:t>
            </a:r>
            <a:endParaRPr sz="2000">
              <a:solidFill>
                <a:schemeClr val="dk1"/>
              </a:solidFill>
              <a:latin typeface="Times New Roman"/>
              <a:ea typeface="Times New Roman"/>
              <a:cs typeface="Times New Roman"/>
              <a:sym typeface="Times New Roman"/>
            </a:endParaRPr>
          </a:p>
          <a:p>
            <a:pPr indent="-355600" lvl="0" marL="457200" rtl="0" algn="l">
              <a:spcBef>
                <a:spcPts val="0"/>
              </a:spcBef>
              <a:spcAft>
                <a:spcPts val="0"/>
              </a:spcAft>
              <a:buClr>
                <a:schemeClr val="dk1"/>
              </a:buClr>
              <a:buSzPts val="2000"/>
              <a:buFont typeface="Times New Roman"/>
              <a:buChar char="-"/>
            </a:pPr>
            <a:r>
              <a:rPr lang="en" sz="2000">
                <a:solidFill>
                  <a:schemeClr val="dk1"/>
                </a:solidFill>
                <a:latin typeface="Times New Roman"/>
                <a:ea typeface="Times New Roman"/>
                <a:cs typeface="Times New Roman"/>
                <a:sym typeface="Times New Roman"/>
              </a:rPr>
              <a:t>GMM and HMM struggle to distinguish between languages with similar acoustic features and thus require better feature differentiation and model tuning for improved performance.</a:t>
            </a:r>
            <a:endParaRPr sz="2000">
              <a:solidFill>
                <a:schemeClr val="dk1"/>
              </a:solidFill>
              <a:latin typeface="Times New Roman"/>
              <a:ea typeface="Times New Roman"/>
              <a:cs typeface="Times New Roman"/>
              <a:sym typeface="Times New Roman"/>
            </a:endParaRPr>
          </a:p>
          <a:p>
            <a:pPr indent="-355600" lvl="0" marL="457200" rtl="0" algn="l">
              <a:spcBef>
                <a:spcPts val="0"/>
              </a:spcBef>
              <a:spcAft>
                <a:spcPts val="0"/>
              </a:spcAft>
              <a:buClr>
                <a:schemeClr val="dk1"/>
              </a:buClr>
              <a:buSzPts val="2000"/>
              <a:buFont typeface="Times New Roman"/>
              <a:buChar char="-"/>
            </a:pPr>
            <a:r>
              <a:rPr lang="en" sz="2000">
                <a:solidFill>
                  <a:schemeClr val="dk1"/>
                </a:solidFill>
                <a:latin typeface="Times New Roman"/>
                <a:ea typeface="Times New Roman"/>
                <a:cs typeface="Times New Roman"/>
                <a:sym typeface="Times New Roman"/>
              </a:rPr>
              <a:t>Inclusion of MFCC, spectral features, and derived features (e.g., Chroma STFT, ZCR) significantly boosted model performance.</a:t>
            </a:r>
            <a:endParaRPr sz="2000">
              <a:solidFill>
                <a:schemeClr val="dk1"/>
              </a:solidFill>
              <a:latin typeface="Times New Roman"/>
              <a:ea typeface="Times New Roman"/>
              <a:cs typeface="Times New Roman"/>
              <a:sym typeface="Times New Roman"/>
            </a:endParaRPr>
          </a:p>
          <a:p>
            <a:pPr indent="-355600" lvl="0" marL="457200" rtl="0" algn="l">
              <a:spcBef>
                <a:spcPts val="0"/>
              </a:spcBef>
              <a:spcAft>
                <a:spcPts val="0"/>
              </a:spcAft>
              <a:buClr>
                <a:schemeClr val="dk1"/>
              </a:buClr>
              <a:buSzPts val="2000"/>
              <a:buFont typeface="Times New Roman"/>
              <a:buChar char="-"/>
            </a:pPr>
            <a:r>
              <a:rPr lang="en" sz="2000">
                <a:solidFill>
                  <a:schemeClr val="dk1"/>
                </a:solidFill>
                <a:latin typeface="Times New Roman"/>
                <a:ea typeface="Times New Roman"/>
                <a:cs typeface="Times New Roman"/>
                <a:sym typeface="Times New Roman"/>
              </a:rPr>
              <a:t>SVM is able to effectively handle high-dimensional data, acting as a strong benchmark.</a:t>
            </a:r>
            <a:endParaRPr sz="2000">
              <a:solidFill>
                <a:schemeClr val="dk1"/>
              </a:solidFill>
              <a:latin typeface="Times New Roman"/>
              <a:ea typeface="Times New Roman"/>
              <a:cs typeface="Times New Roman"/>
              <a:sym typeface="Times New Roman"/>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 name="Shape 443"/>
        <p:cNvGrpSpPr/>
        <p:nvPr/>
      </p:nvGrpSpPr>
      <p:grpSpPr>
        <a:xfrm>
          <a:off x="0" y="0"/>
          <a:ext cx="0" cy="0"/>
          <a:chOff x="0" y="0"/>
          <a:chExt cx="0" cy="0"/>
        </a:xfrm>
      </p:grpSpPr>
      <p:sp>
        <p:nvSpPr>
          <p:cNvPr id="444" name="Google Shape;444;p50"/>
          <p:cNvSpPr txBox="1"/>
          <p:nvPr>
            <p:ph type="title"/>
          </p:nvPr>
        </p:nvSpPr>
        <p:spPr>
          <a:xfrm>
            <a:off x="633845" y="274320"/>
            <a:ext cx="7084200" cy="6195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latin typeface="DM Serif Display"/>
                <a:ea typeface="DM Serif Display"/>
                <a:cs typeface="DM Serif Display"/>
                <a:sym typeface="DM Serif Display"/>
              </a:rPr>
              <a:t>Timeline (Midsem)</a:t>
            </a:r>
            <a:endParaRPr>
              <a:latin typeface="DM Serif Display"/>
              <a:ea typeface="DM Serif Display"/>
              <a:cs typeface="DM Serif Display"/>
              <a:sym typeface="DM Serif Display"/>
            </a:endParaRPr>
          </a:p>
        </p:txBody>
      </p:sp>
      <p:sp>
        <p:nvSpPr>
          <p:cNvPr id="445" name="Google Shape;445;p50"/>
          <p:cNvSpPr txBox="1"/>
          <p:nvPr>
            <p:ph idx="12" type="sldNum"/>
          </p:nvPr>
        </p:nvSpPr>
        <p:spPr>
          <a:xfrm>
            <a:off x="6463146" y="4767263"/>
            <a:ext cx="20574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
        <p:nvSpPr>
          <p:cNvPr id="446" name="Google Shape;446;p50"/>
          <p:cNvSpPr txBox="1"/>
          <p:nvPr>
            <p:ph idx="1" type="body"/>
          </p:nvPr>
        </p:nvSpPr>
        <p:spPr>
          <a:xfrm>
            <a:off x="633850" y="1035875"/>
            <a:ext cx="7962600" cy="3599400"/>
          </a:xfrm>
          <a:prstGeom prst="rect">
            <a:avLst/>
          </a:prstGeom>
        </p:spPr>
        <p:txBody>
          <a:bodyPr anchorCtr="0" anchor="t" bIns="34275" lIns="68575" spcFirstLastPara="1" rIns="68575" wrap="square" tIns="34275">
            <a:noAutofit/>
          </a:bodyPr>
          <a:lstStyle/>
          <a:p>
            <a:pPr indent="-349250" lvl="0" marL="457200" rtl="0" algn="just">
              <a:lnSpc>
                <a:spcPct val="150000"/>
              </a:lnSpc>
              <a:spcBef>
                <a:spcPts val="0"/>
              </a:spcBef>
              <a:spcAft>
                <a:spcPts val="0"/>
              </a:spcAft>
              <a:buClr>
                <a:srgbClr val="434343"/>
              </a:buClr>
              <a:buSzPts val="1900"/>
              <a:buFont typeface="Times New Roman"/>
              <a:buChar char="-"/>
            </a:pPr>
            <a:r>
              <a:rPr lang="en" sz="1900">
                <a:solidFill>
                  <a:srgbClr val="434343"/>
                </a:solidFill>
                <a:latin typeface="Times New Roman"/>
                <a:ea typeface="Times New Roman"/>
                <a:cs typeface="Times New Roman"/>
                <a:sym typeface="Times New Roman"/>
              </a:rPr>
              <a:t>Problem Statement and dataset selection</a:t>
            </a:r>
            <a:endParaRPr sz="1900">
              <a:solidFill>
                <a:srgbClr val="434343"/>
              </a:solidFill>
              <a:latin typeface="Times New Roman"/>
              <a:ea typeface="Times New Roman"/>
              <a:cs typeface="Times New Roman"/>
              <a:sym typeface="Times New Roman"/>
            </a:endParaRPr>
          </a:p>
          <a:p>
            <a:pPr indent="-349250" lvl="0" marL="457200" rtl="0" algn="just">
              <a:lnSpc>
                <a:spcPct val="150000"/>
              </a:lnSpc>
              <a:spcBef>
                <a:spcPts val="0"/>
              </a:spcBef>
              <a:spcAft>
                <a:spcPts val="0"/>
              </a:spcAft>
              <a:buClr>
                <a:srgbClr val="434343"/>
              </a:buClr>
              <a:buSzPts val="1900"/>
              <a:buFont typeface="Times New Roman"/>
              <a:buChar char="-"/>
            </a:pPr>
            <a:r>
              <a:rPr lang="en" sz="1900">
                <a:solidFill>
                  <a:srgbClr val="434343"/>
                </a:solidFill>
                <a:latin typeface="Times New Roman"/>
                <a:ea typeface="Times New Roman"/>
                <a:cs typeface="Times New Roman"/>
                <a:sym typeface="Times New Roman"/>
              </a:rPr>
              <a:t>Ideation</a:t>
            </a:r>
            <a:endParaRPr sz="1900">
              <a:solidFill>
                <a:srgbClr val="434343"/>
              </a:solidFill>
              <a:latin typeface="Times New Roman"/>
              <a:ea typeface="Times New Roman"/>
              <a:cs typeface="Times New Roman"/>
              <a:sym typeface="Times New Roman"/>
            </a:endParaRPr>
          </a:p>
          <a:p>
            <a:pPr indent="-349250" lvl="0" marL="457200" rtl="0" algn="just">
              <a:lnSpc>
                <a:spcPct val="150000"/>
              </a:lnSpc>
              <a:spcBef>
                <a:spcPts val="0"/>
              </a:spcBef>
              <a:spcAft>
                <a:spcPts val="0"/>
              </a:spcAft>
              <a:buClr>
                <a:srgbClr val="434343"/>
              </a:buClr>
              <a:buSzPts val="1900"/>
              <a:buFont typeface="Times New Roman"/>
              <a:buChar char="-"/>
            </a:pPr>
            <a:r>
              <a:rPr lang="en" sz="1900">
                <a:solidFill>
                  <a:srgbClr val="434343"/>
                </a:solidFill>
                <a:latin typeface="Times New Roman"/>
                <a:ea typeface="Times New Roman"/>
                <a:cs typeface="Times New Roman"/>
                <a:sym typeface="Times New Roman"/>
              </a:rPr>
              <a:t>Pre-Processing</a:t>
            </a:r>
            <a:endParaRPr sz="1900">
              <a:solidFill>
                <a:srgbClr val="434343"/>
              </a:solidFill>
              <a:latin typeface="Times New Roman"/>
              <a:ea typeface="Times New Roman"/>
              <a:cs typeface="Times New Roman"/>
              <a:sym typeface="Times New Roman"/>
            </a:endParaRPr>
          </a:p>
          <a:p>
            <a:pPr indent="-311150" lvl="1" marL="914400" rtl="0" algn="just">
              <a:lnSpc>
                <a:spcPct val="150000"/>
              </a:lnSpc>
              <a:spcBef>
                <a:spcPts val="0"/>
              </a:spcBef>
              <a:spcAft>
                <a:spcPts val="0"/>
              </a:spcAft>
              <a:buClr>
                <a:srgbClr val="434343"/>
              </a:buClr>
              <a:buSzPts val="1300"/>
              <a:buFont typeface="Times New Roman"/>
              <a:buChar char="-"/>
            </a:pPr>
            <a:r>
              <a:rPr lang="en" sz="1300">
                <a:solidFill>
                  <a:srgbClr val="434343"/>
                </a:solidFill>
                <a:latin typeface="Times New Roman"/>
                <a:ea typeface="Times New Roman"/>
                <a:cs typeface="Times New Roman"/>
                <a:sym typeface="Times New Roman"/>
              </a:rPr>
              <a:t>data cleaning</a:t>
            </a:r>
            <a:endParaRPr sz="1300">
              <a:solidFill>
                <a:srgbClr val="434343"/>
              </a:solidFill>
              <a:latin typeface="Times New Roman"/>
              <a:ea typeface="Times New Roman"/>
              <a:cs typeface="Times New Roman"/>
              <a:sym typeface="Times New Roman"/>
            </a:endParaRPr>
          </a:p>
          <a:p>
            <a:pPr indent="-311150" lvl="1" marL="914400" rtl="0" algn="just">
              <a:lnSpc>
                <a:spcPct val="150000"/>
              </a:lnSpc>
              <a:spcBef>
                <a:spcPts val="0"/>
              </a:spcBef>
              <a:spcAft>
                <a:spcPts val="0"/>
              </a:spcAft>
              <a:buClr>
                <a:srgbClr val="434343"/>
              </a:buClr>
              <a:buSzPts val="1300"/>
              <a:buFont typeface="Times New Roman"/>
              <a:buChar char="-"/>
            </a:pPr>
            <a:r>
              <a:rPr lang="en" sz="1300">
                <a:solidFill>
                  <a:srgbClr val="434343"/>
                </a:solidFill>
                <a:latin typeface="Times New Roman"/>
                <a:ea typeface="Times New Roman"/>
                <a:cs typeface="Times New Roman"/>
                <a:sym typeface="Times New Roman"/>
              </a:rPr>
              <a:t>feature extraction</a:t>
            </a:r>
            <a:endParaRPr sz="1900">
              <a:solidFill>
                <a:srgbClr val="434343"/>
              </a:solidFill>
              <a:latin typeface="Times New Roman"/>
              <a:ea typeface="Times New Roman"/>
              <a:cs typeface="Times New Roman"/>
              <a:sym typeface="Times New Roman"/>
            </a:endParaRPr>
          </a:p>
          <a:p>
            <a:pPr indent="-349250" lvl="0" marL="457200" rtl="0" algn="just">
              <a:lnSpc>
                <a:spcPct val="150000"/>
              </a:lnSpc>
              <a:spcBef>
                <a:spcPts val="0"/>
              </a:spcBef>
              <a:spcAft>
                <a:spcPts val="0"/>
              </a:spcAft>
              <a:buClr>
                <a:srgbClr val="434343"/>
              </a:buClr>
              <a:buSzPts val="1900"/>
              <a:buFont typeface="Times New Roman"/>
              <a:buChar char="-"/>
            </a:pPr>
            <a:r>
              <a:rPr lang="en" sz="1900">
                <a:solidFill>
                  <a:srgbClr val="434343"/>
                </a:solidFill>
                <a:latin typeface="Times New Roman"/>
                <a:ea typeface="Times New Roman"/>
                <a:cs typeface="Times New Roman"/>
                <a:sym typeface="Times New Roman"/>
              </a:rPr>
              <a:t>Model selection</a:t>
            </a:r>
            <a:endParaRPr sz="1900">
              <a:solidFill>
                <a:srgbClr val="434343"/>
              </a:solidFill>
              <a:latin typeface="Times New Roman"/>
              <a:ea typeface="Times New Roman"/>
              <a:cs typeface="Times New Roman"/>
              <a:sym typeface="Times New Roman"/>
            </a:endParaRPr>
          </a:p>
          <a:p>
            <a:pPr indent="-349250" lvl="0" marL="457200" rtl="0" algn="just">
              <a:lnSpc>
                <a:spcPct val="150000"/>
              </a:lnSpc>
              <a:spcBef>
                <a:spcPts val="0"/>
              </a:spcBef>
              <a:spcAft>
                <a:spcPts val="0"/>
              </a:spcAft>
              <a:buClr>
                <a:srgbClr val="434343"/>
              </a:buClr>
              <a:buSzPts val="1900"/>
              <a:buFont typeface="Times New Roman"/>
              <a:buChar char="-"/>
            </a:pPr>
            <a:r>
              <a:rPr lang="en" sz="1900">
                <a:solidFill>
                  <a:srgbClr val="434343"/>
                </a:solidFill>
                <a:latin typeface="Times New Roman"/>
                <a:ea typeface="Times New Roman"/>
                <a:cs typeface="Times New Roman"/>
                <a:sym typeface="Times New Roman"/>
              </a:rPr>
              <a:t>Parameter hyper tuning</a:t>
            </a:r>
            <a:endParaRPr sz="1900">
              <a:solidFill>
                <a:srgbClr val="434343"/>
              </a:solidFill>
              <a:latin typeface="Times New Roman"/>
              <a:ea typeface="Times New Roman"/>
              <a:cs typeface="Times New Roman"/>
              <a:sym typeface="Times New Roman"/>
            </a:endParaRPr>
          </a:p>
          <a:p>
            <a:pPr indent="-349250" lvl="0" marL="457200" rtl="0" algn="just">
              <a:lnSpc>
                <a:spcPct val="150000"/>
              </a:lnSpc>
              <a:spcBef>
                <a:spcPts val="0"/>
              </a:spcBef>
              <a:spcAft>
                <a:spcPts val="0"/>
              </a:spcAft>
              <a:buClr>
                <a:srgbClr val="434343"/>
              </a:buClr>
              <a:buSzPts val="1900"/>
              <a:buFont typeface="Times New Roman"/>
              <a:buChar char="-"/>
            </a:pPr>
            <a:r>
              <a:rPr lang="en" sz="1900">
                <a:solidFill>
                  <a:srgbClr val="434343"/>
                </a:solidFill>
                <a:latin typeface="Times New Roman"/>
                <a:ea typeface="Times New Roman"/>
                <a:cs typeface="Times New Roman"/>
                <a:sym typeface="Times New Roman"/>
              </a:rPr>
              <a:t>Performance metrics</a:t>
            </a:r>
            <a:endParaRPr sz="1900">
              <a:solidFill>
                <a:srgbClr val="434343"/>
              </a:solidFill>
              <a:latin typeface="Times New Roman"/>
              <a:ea typeface="Times New Roman"/>
              <a:cs typeface="Times New Roman"/>
              <a:sym typeface="Times New Roman"/>
            </a:endParaRPr>
          </a:p>
        </p:txBody>
      </p:sp>
      <p:sp>
        <p:nvSpPr>
          <p:cNvPr id="447" name="Google Shape;447;p50"/>
          <p:cNvSpPr txBox="1"/>
          <p:nvPr/>
        </p:nvSpPr>
        <p:spPr>
          <a:xfrm>
            <a:off x="6296650" y="1035875"/>
            <a:ext cx="2223900" cy="4770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1200"/>
              </a:spcAft>
              <a:buNone/>
            </a:pPr>
            <a:r>
              <a:rPr b="1" lang="en" sz="1900">
                <a:solidFill>
                  <a:srgbClr val="434343"/>
                </a:solidFill>
                <a:latin typeface="Roboto"/>
                <a:ea typeface="Roboto"/>
                <a:cs typeface="Roboto"/>
                <a:sym typeface="Roboto"/>
              </a:rPr>
              <a:t>27th August 2024</a:t>
            </a:r>
            <a:endParaRPr b="1" sz="1300"/>
          </a:p>
        </p:txBody>
      </p:sp>
      <p:sp>
        <p:nvSpPr>
          <p:cNvPr id="448" name="Google Shape;448;p50"/>
          <p:cNvSpPr txBox="1"/>
          <p:nvPr/>
        </p:nvSpPr>
        <p:spPr>
          <a:xfrm>
            <a:off x="6296650" y="1416875"/>
            <a:ext cx="2545500" cy="4770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1200"/>
              </a:spcAft>
              <a:buNone/>
            </a:pPr>
            <a:r>
              <a:rPr b="1" lang="en" sz="1900">
                <a:solidFill>
                  <a:srgbClr val="434343"/>
                </a:solidFill>
                <a:latin typeface="Roboto"/>
                <a:ea typeface="Roboto"/>
                <a:cs typeface="Roboto"/>
                <a:sym typeface="Roboto"/>
              </a:rPr>
              <a:t>15th September </a:t>
            </a:r>
            <a:r>
              <a:rPr b="1" lang="en" sz="1900">
                <a:solidFill>
                  <a:srgbClr val="434343"/>
                </a:solidFill>
                <a:latin typeface="Roboto"/>
                <a:ea typeface="Roboto"/>
                <a:cs typeface="Roboto"/>
                <a:sym typeface="Roboto"/>
              </a:rPr>
              <a:t>2024</a:t>
            </a:r>
            <a:endParaRPr b="1" sz="1300"/>
          </a:p>
        </p:txBody>
      </p:sp>
      <p:sp>
        <p:nvSpPr>
          <p:cNvPr id="449" name="Google Shape;449;p50"/>
          <p:cNvSpPr txBox="1"/>
          <p:nvPr/>
        </p:nvSpPr>
        <p:spPr>
          <a:xfrm>
            <a:off x="6296650" y="1874075"/>
            <a:ext cx="2545500" cy="4770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1200"/>
              </a:spcAft>
              <a:buNone/>
            </a:pPr>
            <a:r>
              <a:rPr b="1" lang="en" sz="1900">
                <a:solidFill>
                  <a:srgbClr val="434343"/>
                </a:solidFill>
                <a:latin typeface="Roboto"/>
                <a:ea typeface="Roboto"/>
                <a:cs typeface="Roboto"/>
                <a:sym typeface="Roboto"/>
              </a:rPr>
              <a:t>18th September</a:t>
            </a:r>
            <a:r>
              <a:rPr b="1" lang="en" sz="1900">
                <a:solidFill>
                  <a:srgbClr val="434343"/>
                </a:solidFill>
                <a:latin typeface="Roboto"/>
                <a:ea typeface="Roboto"/>
                <a:cs typeface="Roboto"/>
                <a:sym typeface="Roboto"/>
              </a:rPr>
              <a:t> 2024</a:t>
            </a:r>
            <a:endParaRPr b="1" sz="1300"/>
          </a:p>
        </p:txBody>
      </p:sp>
      <p:sp>
        <p:nvSpPr>
          <p:cNvPr id="450" name="Google Shape;450;p50"/>
          <p:cNvSpPr txBox="1"/>
          <p:nvPr/>
        </p:nvSpPr>
        <p:spPr>
          <a:xfrm>
            <a:off x="6296650" y="2940875"/>
            <a:ext cx="2545500" cy="4770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1200"/>
              </a:spcAft>
              <a:buNone/>
            </a:pPr>
            <a:r>
              <a:rPr b="1" lang="en" sz="1900">
                <a:solidFill>
                  <a:srgbClr val="434343"/>
                </a:solidFill>
                <a:latin typeface="Roboto"/>
                <a:ea typeface="Roboto"/>
                <a:cs typeface="Roboto"/>
                <a:sym typeface="Roboto"/>
              </a:rPr>
              <a:t>28th September 2024</a:t>
            </a:r>
            <a:endParaRPr b="1" sz="1300"/>
          </a:p>
        </p:txBody>
      </p:sp>
      <p:sp>
        <p:nvSpPr>
          <p:cNvPr id="451" name="Google Shape;451;p50"/>
          <p:cNvSpPr txBox="1"/>
          <p:nvPr/>
        </p:nvSpPr>
        <p:spPr>
          <a:xfrm>
            <a:off x="6296650" y="3398075"/>
            <a:ext cx="2299800" cy="4770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1200"/>
              </a:spcAft>
              <a:buNone/>
            </a:pPr>
            <a:r>
              <a:rPr b="1" lang="en" sz="1900">
                <a:solidFill>
                  <a:srgbClr val="434343"/>
                </a:solidFill>
                <a:latin typeface="Roboto"/>
                <a:ea typeface="Roboto"/>
                <a:cs typeface="Roboto"/>
                <a:sym typeface="Roboto"/>
              </a:rPr>
              <a:t>12th October 2024</a:t>
            </a:r>
            <a:endParaRPr b="1" sz="1300"/>
          </a:p>
        </p:txBody>
      </p:sp>
      <p:sp>
        <p:nvSpPr>
          <p:cNvPr id="452" name="Google Shape;452;p50"/>
          <p:cNvSpPr txBox="1"/>
          <p:nvPr/>
        </p:nvSpPr>
        <p:spPr>
          <a:xfrm>
            <a:off x="6296650" y="3855275"/>
            <a:ext cx="2299800" cy="4770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1200"/>
              </a:spcAft>
              <a:buNone/>
            </a:pPr>
            <a:r>
              <a:rPr b="1" lang="en" sz="1900">
                <a:solidFill>
                  <a:srgbClr val="434343"/>
                </a:solidFill>
                <a:latin typeface="Roboto"/>
                <a:ea typeface="Roboto"/>
                <a:cs typeface="Roboto"/>
                <a:sym typeface="Roboto"/>
              </a:rPr>
              <a:t>18th October 2024</a:t>
            </a:r>
            <a:endParaRPr b="1" sz="1300"/>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sp>
        <p:nvSpPr>
          <p:cNvPr id="457" name="Google Shape;457;p51"/>
          <p:cNvSpPr txBox="1"/>
          <p:nvPr>
            <p:ph type="title"/>
          </p:nvPr>
        </p:nvSpPr>
        <p:spPr>
          <a:xfrm>
            <a:off x="633845" y="274320"/>
            <a:ext cx="7084200" cy="6195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latin typeface="DM Serif Display"/>
                <a:ea typeface="DM Serif Display"/>
                <a:cs typeface="DM Serif Display"/>
                <a:sym typeface="DM Serif Display"/>
              </a:rPr>
              <a:t>Timeline (Endsem)</a:t>
            </a:r>
            <a:endParaRPr>
              <a:latin typeface="DM Serif Display"/>
              <a:ea typeface="DM Serif Display"/>
              <a:cs typeface="DM Serif Display"/>
              <a:sym typeface="DM Serif Display"/>
            </a:endParaRPr>
          </a:p>
        </p:txBody>
      </p:sp>
      <p:sp>
        <p:nvSpPr>
          <p:cNvPr id="458" name="Google Shape;458;p51"/>
          <p:cNvSpPr txBox="1"/>
          <p:nvPr>
            <p:ph idx="12" type="sldNum"/>
          </p:nvPr>
        </p:nvSpPr>
        <p:spPr>
          <a:xfrm>
            <a:off x="6463146" y="4767263"/>
            <a:ext cx="20574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
        <p:nvSpPr>
          <p:cNvPr id="459" name="Google Shape;459;p51"/>
          <p:cNvSpPr txBox="1"/>
          <p:nvPr>
            <p:ph idx="1" type="body"/>
          </p:nvPr>
        </p:nvSpPr>
        <p:spPr>
          <a:xfrm>
            <a:off x="633850" y="1035875"/>
            <a:ext cx="5126100" cy="3599400"/>
          </a:xfrm>
          <a:prstGeom prst="rect">
            <a:avLst/>
          </a:prstGeom>
        </p:spPr>
        <p:txBody>
          <a:bodyPr anchorCtr="0" anchor="t" bIns="34275" lIns="68575" spcFirstLastPara="1" rIns="68575" wrap="square" tIns="34275">
            <a:noAutofit/>
          </a:bodyPr>
          <a:lstStyle/>
          <a:p>
            <a:pPr indent="-349250" lvl="0" marL="457200" rtl="0" algn="just">
              <a:lnSpc>
                <a:spcPct val="150000"/>
              </a:lnSpc>
              <a:spcBef>
                <a:spcPts val="0"/>
              </a:spcBef>
              <a:spcAft>
                <a:spcPts val="0"/>
              </a:spcAft>
              <a:buClr>
                <a:srgbClr val="434343"/>
              </a:buClr>
              <a:buSzPts val="1900"/>
              <a:buFont typeface="Times New Roman"/>
              <a:buChar char="-"/>
            </a:pPr>
            <a:r>
              <a:rPr lang="en" sz="1900">
                <a:solidFill>
                  <a:srgbClr val="434343"/>
                </a:solidFill>
                <a:latin typeface="Times New Roman"/>
                <a:ea typeface="Times New Roman"/>
                <a:cs typeface="Times New Roman"/>
                <a:sym typeface="Times New Roman"/>
              </a:rPr>
              <a:t>Explore Gaussian Mixture Models, Hidden Markov Models and SVM with Universal Background Models</a:t>
            </a:r>
            <a:endParaRPr sz="1900">
              <a:solidFill>
                <a:srgbClr val="434343"/>
              </a:solidFill>
              <a:latin typeface="Times New Roman"/>
              <a:ea typeface="Times New Roman"/>
              <a:cs typeface="Times New Roman"/>
              <a:sym typeface="Times New Roman"/>
            </a:endParaRPr>
          </a:p>
          <a:p>
            <a:pPr indent="-349250" lvl="0" marL="457200" rtl="0" algn="just">
              <a:lnSpc>
                <a:spcPct val="150000"/>
              </a:lnSpc>
              <a:spcBef>
                <a:spcPts val="0"/>
              </a:spcBef>
              <a:spcAft>
                <a:spcPts val="0"/>
              </a:spcAft>
              <a:buClr>
                <a:srgbClr val="434343"/>
              </a:buClr>
              <a:buSzPts val="1900"/>
              <a:buFont typeface="Times New Roman"/>
              <a:buChar char="-"/>
            </a:pPr>
            <a:r>
              <a:rPr lang="en" sz="1900">
                <a:solidFill>
                  <a:srgbClr val="434343"/>
                </a:solidFill>
                <a:latin typeface="Times New Roman"/>
                <a:ea typeface="Times New Roman"/>
                <a:cs typeface="Times New Roman"/>
                <a:sym typeface="Times New Roman"/>
              </a:rPr>
              <a:t>Explore Multi-Layer Perceptron Models</a:t>
            </a:r>
            <a:endParaRPr sz="1900">
              <a:solidFill>
                <a:srgbClr val="434343"/>
              </a:solidFill>
              <a:latin typeface="Times New Roman"/>
              <a:ea typeface="Times New Roman"/>
              <a:cs typeface="Times New Roman"/>
              <a:sym typeface="Times New Roman"/>
            </a:endParaRPr>
          </a:p>
          <a:p>
            <a:pPr indent="-349250" lvl="0" marL="457200" rtl="0" algn="just">
              <a:lnSpc>
                <a:spcPct val="150000"/>
              </a:lnSpc>
              <a:spcBef>
                <a:spcPts val="0"/>
              </a:spcBef>
              <a:spcAft>
                <a:spcPts val="0"/>
              </a:spcAft>
              <a:buClr>
                <a:srgbClr val="434343"/>
              </a:buClr>
              <a:buSzPts val="1900"/>
              <a:buFont typeface="Times New Roman"/>
              <a:buChar char="-"/>
            </a:pPr>
            <a:r>
              <a:rPr lang="en" sz="1900">
                <a:solidFill>
                  <a:srgbClr val="434343"/>
                </a:solidFill>
                <a:latin typeface="Times New Roman"/>
                <a:ea typeface="Times New Roman"/>
                <a:cs typeface="Times New Roman"/>
                <a:sym typeface="Times New Roman"/>
              </a:rPr>
              <a:t>Deploy end-to-end pipeline</a:t>
            </a:r>
            <a:endParaRPr sz="1900">
              <a:solidFill>
                <a:srgbClr val="434343"/>
              </a:solidFill>
              <a:latin typeface="Times New Roman"/>
              <a:ea typeface="Times New Roman"/>
              <a:cs typeface="Times New Roman"/>
              <a:sym typeface="Times New Roman"/>
            </a:endParaRPr>
          </a:p>
        </p:txBody>
      </p:sp>
      <p:sp>
        <p:nvSpPr>
          <p:cNvPr id="460" name="Google Shape;460;p51"/>
          <p:cNvSpPr txBox="1"/>
          <p:nvPr/>
        </p:nvSpPr>
        <p:spPr>
          <a:xfrm>
            <a:off x="6296650" y="1035875"/>
            <a:ext cx="2367000" cy="4770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1200"/>
              </a:spcAft>
              <a:buNone/>
            </a:pPr>
            <a:r>
              <a:rPr b="1" lang="en" sz="1900">
                <a:solidFill>
                  <a:srgbClr val="434343"/>
                </a:solidFill>
                <a:latin typeface="Roboto"/>
                <a:ea typeface="Roboto"/>
                <a:cs typeface="Roboto"/>
                <a:sym typeface="Roboto"/>
              </a:rPr>
              <a:t>1st </a:t>
            </a:r>
            <a:r>
              <a:rPr b="1" lang="en" sz="1900">
                <a:solidFill>
                  <a:srgbClr val="434343"/>
                </a:solidFill>
                <a:latin typeface="Roboto"/>
                <a:ea typeface="Roboto"/>
                <a:cs typeface="Roboto"/>
                <a:sym typeface="Roboto"/>
              </a:rPr>
              <a:t>November 2024</a:t>
            </a:r>
            <a:endParaRPr b="1" sz="1300"/>
          </a:p>
        </p:txBody>
      </p:sp>
      <p:sp>
        <p:nvSpPr>
          <p:cNvPr id="461" name="Google Shape;461;p51"/>
          <p:cNvSpPr txBox="1"/>
          <p:nvPr/>
        </p:nvSpPr>
        <p:spPr>
          <a:xfrm>
            <a:off x="6296650" y="2283700"/>
            <a:ext cx="2545500" cy="4770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1200"/>
              </a:spcAft>
              <a:buNone/>
            </a:pPr>
            <a:r>
              <a:rPr b="1" lang="en" sz="1900">
                <a:solidFill>
                  <a:srgbClr val="434343"/>
                </a:solidFill>
                <a:latin typeface="Roboto"/>
                <a:ea typeface="Roboto"/>
                <a:cs typeface="Roboto"/>
                <a:sym typeface="Roboto"/>
              </a:rPr>
              <a:t>20th November</a:t>
            </a:r>
            <a:r>
              <a:rPr b="1" lang="en" sz="1900">
                <a:solidFill>
                  <a:srgbClr val="434343"/>
                </a:solidFill>
                <a:latin typeface="Roboto"/>
                <a:ea typeface="Roboto"/>
                <a:cs typeface="Roboto"/>
                <a:sym typeface="Roboto"/>
              </a:rPr>
              <a:t> 2024</a:t>
            </a:r>
            <a:endParaRPr b="1" sz="1300"/>
          </a:p>
        </p:txBody>
      </p:sp>
      <p:sp>
        <p:nvSpPr>
          <p:cNvPr id="462" name="Google Shape;462;p51"/>
          <p:cNvSpPr txBox="1"/>
          <p:nvPr/>
        </p:nvSpPr>
        <p:spPr>
          <a:xfrm>
            <a:off x="6296650" y="2760700"/>
            <a:ext cx="2604900" cy="4770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1200"/>
              </a:spcAft>
              <a:buNone/>
            </a:pPr>
            <a:r>
              <a:rPr b="1" lang="en" sz="1900">
                <a:solidFill>
                  <a:srgbClr val="434343"/>
                </a:solidFill>
                <a:latin typeface="Roboto"/>
                <a:ea typeface="Roboto"/>
                <a:cs typeface="Roboto"/>
                <a:sym typeface="Roboto"/>
              </a:rPr>
              <a:t>If Time Permits</a:t>
            </a:r>
            <a:endParaRPr b="1" sz="1300"/>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sp>
        <p:nvSpPr>
          <p:cNvPr id="467" name="Google Shape;467;p52"/>
          <p:cNvSpPr txBox="1"/>
          <p:nvPr>
            <p:ph type="title"/>
          </p:nvPr>
        </p:nvSpPr>
        <p:spPr>
          <a:xfrm>
            <a:off x="633845" y="274320"/>
            <a:ext cx="7084200" cy="6195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sz="3000">
                <a:latin typeface="DM Serif Display"/>
                <a:ea typeface="DM Serif Display"/>
                <a:cs typeface="DM Serif Display"/>
                <a:sym typeface="DM Serif Display"/>
              </a:rPr>
              <a:t>Individual team members’ contributions</a:t>
            </a:r>
            <a:endParaRPr sz="3000">
              <a:latin typeface="DM Serif Display"/>
              <a:ea typeface="DM Serif Display"/>
              <a:cs typeface="DM Serif Display"/>
              <a:sym typeface="DM Serif Display"/>
            </a:endParaRPr>
          </a:p>
        </p:txBody>
      </p:sp>
      <p:sp>
        <p:nvSpPr>
          <p:cNvPr id="468" name="Google Shape;468;p52"/>
          <p:cNvSpPr txBox="1"/>
          <p:nvPr>
            <p:ph idx="12" type="sldNum"/>
          </p:nvPr>
        </p:nvSpPr>
        <p:spPr>
          <a:xfrm>
            <a:off x="6463146" y="4767263"/>
            <a:ext cx="20574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
        <p:nvSpPr>
          <p:cNvPr id="469" name="Google Shape;469;p52"/>
          <p:cNvSpPr txBox="1"/>
          <p:nvPr/>
        </p:nvSpPr>
        <p:spPr>
          <a:xfrm>
            <a:off x="623500" y="1193525"/>
            <a:ext cx="7973100" cy="35094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b="1" lang="en" sz="1800">
                <a:latin typeface="Times New Roman"/>
                <a:ea typeface="Times New Roman"/>
                <a:cs typeface="Times New Roman"/>
                <a:sym typeface="Times New Roman"/>
              </a:rPr>
              <a:t>Ritika Thakur</a:t>
            </a:r>
            <a:r>
              <a:rPr lang="en" sz="1800">
                <a:latin typeface="Times New Roman"/>
                <a:ea typeface="Times New Roman"/>
                <a:cs typeface="Times New Roman"/>
                <a:sym typeface="Times New Roman"/>
              </a:rPr>
              <a:t> - </a:t>
            </a:r>
            <a:r>
              <a:rPr lang="en" sz="1800">
                <a:latin typeface="Times New Roman"/>
                <a:ea typeface="Times New Roman"/>
                <a:cs typeface="Times New Roman"/>
                <a:sym typeface="Times New Roman"/>
              </a:rPr>
              <a:t>Pre-processing, Feature Selection (Feature Set 2), Model Training (RF, Linear SVM, SVM-RBF), Report, GMM-UBM, PPT</a:t>
            </a:r>
            <a:endParaRPr sz="1800">
              <a:latin typeface="Times New Roman"/>
              <a:ea typeface="Times New Roman"/>
              <a:cs typeface="Times New Roman"/>
              <a:sym typeface="Times New Roman"/>
            </a:endParaRPr>
          </a:p>
          <a:p>
            <a:pPr indent="0" lvl="0" marL="0" rtl="0" algn="just">
              <a:spcBef>
                <a:spcPts val="0"/>
              </a:spcBef>
              <a:spcAft>
                <a:spcPts val="0"/>
              </a:spcAft>
              <a:buNone/>
            </a:pPr>
            <a:r>
              <a:t/>
            </a:r>
            <a:endParaRPr sz="1800">
              <a:latin typeface="Times New Roman"/>
              <a:ea typeface="Times New Roman"/>
              <a:cs typeface="Times New Roman"/>
              <a:sym typeface="Times New Roman"/>
            </a:endParaRPr>
          </a:p>
          <a:p>
            <a:pPr indent="0" lvl="0" marL="0" rtl="0" algn="just">
              <a:spcBef>
                <a:spcPts val="0"/>
              </a:spcBef>
              <a:spcAft>
                <a:spcPts val="0"/>
              </a:spcAft>
              <a:buNone/>
            </a:pPr>
            <a:r>
              <a:rPr b="1" lang="en" sz="1800">
                <a:latin typeface="Times New Roman"/>
                <a:ea typeface="Times New Roman"/>
                <a:cs typeface="Times New Roman"/>
                <a:sym typeface="Times New Roman"/>
              </a:rPr>
              <a:t>Saksham Singh</a:t>
            </a:r>
            <a:r>
              <a:rPr lang="en" sz="1800">
                <a:latin typeface="Times New Roman"/>
                <a:ea typeface="Times New Roman"/>
                <a:cs typeface="Times New Roman"/>
                <a:sym typeface="Times New Roman"/>
              </a:rPr>
              <a:t> - </a:t>
            </a:r>
            <a:r>
              <a:rPr lang="en" sz="1800">
                <a:latin typeface="Times New Roman"/>
                <a:ea typeface="Times New Roman"/>
                <a:cs typeface="Times New Roman"/>
                <a:sym typeface="Times New Roman"/>
              </a:rPr>
              <a:t>re-processing, Feature Selection (Feature Set 1), Model Training (RF, Linear SVM, SVM-RBF, SVM-Poly), Grid Search, MLP, Report,</a:t>
            </a:r>
            <a:endParaRPr sz="1800">
              <a:latin typeface="Times New Roman"/>
              <a:ea typeface="Times New Roman"/>
              <a:cs typeface="Times New Roman"/>
              <a:sym typeface="Times New Roman"/>
            </a:endParaRPr>
          </a:p>
          <a:p>
            <a:pPr indent="0" lvl="0" marL="0" rtl="0" algn="just">
              <a:spcBef>
                <a:spcPts val="0"/>
              </a:spcBef>
              <a:spcAft>
                <a:spcPts val="0"/>
              </a:spcAft>
              <a:buNone/>
            </a:pPr>
            <a:r>
              <a:rPr lang="en" sz="1800">
                <a:latin typeface="Times New Roman"/>
                <a:ea typeface="Times New Roman"/>
                <a:cs typeface="Times New Roman"/>
                <a:sym typeface="Times New Roman"/>
              </a:rPr>
              <a:t>PPT</a:t>
            </a:r>
            <a:r>
              <a:rPr lang="en" sz="1800">
                <a:latin typeface="Times New Roman"/>
                <a:ea typeface="Times New Roman"/>
                <a:cs typeface="Times New Roman"/>
                <a:sym typeface="Times New Roman"/>
              </a:rPr>
              <a:t> </a:t>
            </a:r>
            <a:endParaRPr sz="1800">
              <a:latin typeface="Times New Roman"/>
              <a:ea typeface="Times New Roman"/>
              <a:cs typeface="Times New Roman"/>
              <a:sym typeface="Times New Roman"/>
            </a:endParaRPr>
          </a:p>
          <a:p>
            <a:pPr indent="0" lvl="0" marL="0" rtl="0" algn="just">
              <a:spcBef>
                <a:spcPts val="0"/>
              </a:spcBef>
              <a:spcAft>
                <a:spcPts val="0"/>
              </a:spcAft>
              <a:buNone/>
            </a:pPr>
            <a:r>
              <a:t/>
            </a:r>
            <a:endParaRPr sz="1800">
              <a:latin typeface="Times New Roman"/>
              <a:ea typeface="Times New Roman"/>
              <a:cs typeface="Times New Roman"/>
              <a:sym typeface="Times New Roman"/>
            </a:endParaRPr>
          </a:p>
          <a:p>
            <a:pPr indent="0" lvl="0" marL="0" rtl="0" algn="just">
              <a:spcBef>
                <a:spcPts val="0"/>
              </a:spcBef>
              <a:spcAft>
                <a:spcPts val="0"/>
              </a:spcAft>
              <a:buNone/>
            </a:pPr>
            <a:r>
              <a:rPr b="1" lang="en" sz="1800">
                <a:latin typeface="Times New Roman"/>
                <a:ea typeface="Times New Roman"/>
                <a:cs typeface="Times New Roman"/>
                <a:sym typeface="Times New Roman"/>
              </a:rPr>
              <a:t>Sarthak Gupta</a:t>
            </a:r>
            <a:r>
              <a:rPr lang="en" sz="1800">
                <a:latin typeface="Times New Roman"/>
                <a:ea typeface="Times New Roman"/>
                <a:cs typeface="Times New Roman"/>
                <a:sym typeface="Times New Roman"/>
              </a:rPr>
              <a:t> - </a:t>
            </a:r>
            <a:r>
              <a:rPr lang="en" sz="1800">
                <a:latin typeface="Times New Roman"/>
                <a:ea typeface="Times New Roman"/>
                <a:cs typeface="Times New Roman"/>
                <a:sym typeface="Times New Roman"/>
              </a:rPr>
              <a:t>re-processing, Feature Selection (Feature Set 3), Model Training (RF, Linear SVM, SVM-RBF, SVM-Poly), HMM, PPT</a:t>
            </a:r>
            <a:r>
              <a:rPr lang="en" sz="1800">
                <a:latin typeface="Times New Roman"/>
                <a:ea typeface="Times New Roman"/>
                <a:cs typeface="Times New Roman"/>
                <a:sym typeface="Times New Roman"/>
              </a:rPr>
              <a:t> </a:t>
            </a:r>
            <a:endParaRPr sz="1800">
              <a:latin typeface="Times New Roman"/>
              <a:ea typeface="Times New Roman"/>
              <a:cs typeface="Times New Roman"/>
              <a:sym typeface="Times New Roman"/>
            </a:endParaRPr>
          </a:p>
          <a:p>
            <a:pPr indent="0" lvl="0" marL="0" rtl="0" algn="just">
              <a:spcBef>
                <a:spcPts val="0"/>
              </a:spcBef>
              <a:spcAft>
                <a:spcPts val="0"/>
              </a:spcAft>
              <a:buNone/>
            </a:pPr>
            <a:r>
              <a:t/>
            </a:r>
            <a:endParaRPr sz="1800">
              <a:latin typeface="Times New Roman"/>
              <a:ea typeface="Times New Roman"/>
              <a:cs typeface="Times New Roman"/>
              <a:sym typeface="Times New Roman"/>
            </a:endParaRPr>
          </a:p>
          <a:p>
            <a:pPr indent="0" lvl="0" marL="0" rtl="0" algn="just">
              <a:spcBef>
                <a:spcPts val="0"/>
              </a:spcBef>
              <a:spcAft>
                <a:spcPts val="0"/>
              </a:spcAft>
              <a:buNone/>
            </a:pPr>
            <a:r>
              <a:rPr b="1" lang="en" sz="1800">
                <a:latin typeface="Times New Roman"/>
                <a:ea typeface="Times New Roman"/>
                <a:cs typeface="Times New Roman"/>
                <a:sym typeface="Times New Roman"/>
              </a:rPr>
              <a:t>Sidhartha Garg</a:t>
            </a:r>
            <a:r>
              <a:rPr lang="en" sz="1800">
                <a:latin typeface="Times New Roman"/>
                <a:ea typeface="Times New Roman"/>
                <a:cs typeface="Times New Roman"/>
                <a:sym typeface="Times New Roman"/>
              </a:rPr>
              <a:t> - </a:t>
            </a:r>
            <a:r>
              <a:rPr lang="en" sz="1800">
                <a:latin typeface="Times New Roman"/>
                <a:ea typeface="Times New Roman"/>
                <a:cs typeface="Times New Roman"/>
                <a:sym typeface="Times New Roman"/>
              </a:rPr>
              <a:t>re-processing, Feature Selection (Feature Set 1), Model Training (Linear SVM, SVM-RBF, SVM-Poly), GMM, Grid Search, Report, PPT</a:t>
            </a:r>
            <a:endParaRPr sz="1800">
              <a:latin typeface="Times New Roman"/>
              <a:ea typeface="Times New Roman"/>
              <a:cs typeface="Times New Roman"/>
              <a:sym typeface="Times New Roman"/>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 name="Shape 473"/>
        <p:cNvGrpSpPr/>
        <p:nvPr/>
      </p:nvGrpSpPr>
      <p:grpSpPr>
        <a:xfrm>
          <a:off x="0" y="0"/>
          <a:ext cx="0" cy="0"/>
          <a:chOff x="0" y="0"/>
          <a:chExt cx="0" cy="0"/>
        </a:xfrm>
      </p:grpSpPr>
      <p:sp>
        <p:nvSpPr>
          <p:cNvPr id="474" name="Google Shape;474;p53"/>
          <p:cNvSpPr txBox="1"/>
          <p:nvPr>
            <p:ph type="title"/>
          </p:nvPr>
        </p:nvSpPr>
        <p:spPr>
          <a:xfrm>
            <a:off x="1029895" y="4349270"/>
            <a:ext cx="7084200" cy="6195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None/>
            </a:pPr>
            <a:r>
              <a:rPr lang="en">
                <a:latin typeface="DM Serif Display"/>
                <a:ea typeface="DM Serif Display"/>
                <a:cs typeface="DM Serif Display"/>
                <a:sym typeface="DM Serif Display"/>
              </a:rPr>
              <a:t>Thank You</a:t>
            </a:r>
            <a:endParaRPr>
              <a:latin typeface="DM Serif Display"/>
              <a:ea typeface="DM Serif Display"/>
              <a:cs typeface="DM Serif Display"/>
              <a:sym typeface="DM Serif Display"/>
            </a:endParaRPr>
          </a:p>
        </p:txBody>
      </p:sp>
      <p:sp>
        <p:nvSpPr>
          <p:cNvPr id="475" name="Google Shape;475;p53"/>
          <p:cNvSpPr txBox="1"/>
          <p:nvPr>
            <p:ph idx="12" type="sldNum"/>
          </p:nvPr>
        </p:nvSpPr>
        <p:spPr>
          <a:xfrm>
            <a:off x="6463146" y="4767263"/>
            <a:ext cx="20574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pic>
        <p:nvPicPr>
          <p:cNvPr id="476" name="Google Shape;476;p53"/>
          <p:cNvPicPr preferRelativeResize="0"/>
          <p:nvPr/>
        </p:nvPicPr>
        <p:blipFill>
          <a:blip r:embed="rId3">
            <a:alphaModFix/>
          </a:blip>
          <a:stretch>
            <a:fillRect/>
          </a:stretch>
        </p:blipFill>
        <p:spPr>
          <a:xfrm>
            <a:off x="2445475" y="981013"/>
            <a:ext cx="4253050" cy="31814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22"/>
          <p:cNvSpPr txBox="1"/>
          <p:nvPr>
            <p:ph type="title"/>
          </p:nvPr>
        </p:nvSpPr>
        <p:spPr>
          <a:xfrm>
            <a:off x="633845" y="274320"/>
            <a:ext cx="7084200" cy="6195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latin typeface="DM Serif Display"/>
                <a:ea typeface="DM Serif Display"/>
                <a:cs typeface="DM Serif Display"/>
                <a:sym typeface="DM Serif Display"/>
              </a:rPr>
              <a:t>Literature review</a:t>
            </a:r>
            <a:endParaRPr>
              <a:latin typeface="DM Serif Display"/>
              <a:ea typeface="DM Serif Display"/>
              <a:cs typeface="DM Serif Display"/>
              <a:sym typeface="DM Serif Display"/>
            </a:endParaRPr>
          </a:p>
        </p:txBody>
      </p:sp>
      <p:sp>
        <p:nvSpPr>
          <p:cNvPr id="191" name="Google Shape;191;p22"/>
          <p:cNvSpPr txBox="1"/>
          <p:nvPr>
            <p:ph idx="12" type="sldNum"/>
          </p:nvPr>
        </p:nvSpPr>
        <p:spPr>
          <a:xfrm>
            <a:off x="6463146" y="4767263"/>
            <a:ext cx="20574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pic>
        <p:nvPicPr>
          <p:cNvPr id="192" name="Google Shape;192;p22"/>
          <p:cNvPicPr preferRelativeResize="0"/>
          <p:nvPr/>
        </p:nvPicPr>
        <p:blipFill>
          <a:blip r:embed="rId3">
            <a:alphaModFix/>
          </a:blip>
          <a:stretch>
            <a:fillRect/>
          </a:stretch>
        </p:blipFill>
        <p:spPr>
          <a:xfrm>
            <a:off x="900950" y="1025900"/>
            <a:ext cx="7347499" cy="2558795"/>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23"/>
          <p:cNvSpPr txBox="1"/>
          <p:nvPr>
            <p:ph type="title"/>
          </p:nvPr>
        </p:nvSpPr>
        <p:spPr>
          <a:xfrm>
            <a:off x="633845" y="274320"/>
            <a:ext cx="7084200" cy="6195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latin typeface="DM Serif Display"/>
                <a:ea typeface="DM Serif Display"/>
                <a:cs typeface="DM Serif Display"/>
                <a:sym typeface="DM Serif Display"/>
              </a:rPr>
              <a:t>Literature review</a:t>
            </a:r>
            <a:endParaRPr>
              <a:latin typeface="DM Serif Display"/>
              <a:ea typeface="DM Serif Display"/>
              <a:cs typeface="DM Serif Display"/>
              <a:sym typeface="DM Serif Display"/>
            </a:endParaRPr>
          </a:p>
        </p:txBody>
      </p:sp>
      <p:sp>
        <p:nvSpPr>
          <p:cNvPr id="198" name="Google Shape;198;p23"/>
          <p:cNvSpPr txBox="1"/>
          <p:nvPr>
            <p:ph idx="12" type="sldNum"/>
          </p:nvPr>
        </p:nvSpPr>
        <p:spPr>
          <a:xfrm>
            <a:off x="6463146" y="4767263"/>
            <a:ext cx="20574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pic>
        <p:nvPicPr>
          <p:cNvPr id="199" name="Google Shape;199;p23"/>
          <p:cNvPicPr preferRelativeResize="0"/>
          <p:nvPr/>
        </p:nvPicPr>
        <p:blipFill>
          <a:blip r:embed="rId3">
            <a:alphaModFix/>
          </a:blip>
          <a:stretch>
            <a:fillRect/>
          </a:stretch>
        </p:blipFill>
        <p:spPr>
          <a:xfrm>
            <a:off x="1143875" y="1026425"/>
            <a:ext cx="6856250" cy="2802975"/>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4"/>
          <p:cNvSpPr txBox="1"/>
          <p:nvPr>
            <p:ph type="title"/>
          </p:nvPr>
        </p:nvSpPr>
        <p:spPr>
          <a:xfrm>
            <a:off x="633845" y="274320"/>
            <a:ext cx="7084200" cy="6195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latin typeface="DM Serif Display"/>
                <a:ea typeface="DM Serif Display"/>
                <a:cs typeface="DM Serif Display"/>
                <a:sym typeface="DM Serif Display"/>
              </a:rPr>
              <a:t>Dataset description</a:t>
            </a:r>
            <a:endParaRPr>
              <a:latin typeface="DM Serif Display"/>
              <a:ea typeface="DM Serif Display"/>
              <a:cs typeface="DM Serif Display"/>
              <a:sym typeface="DM Serif Display"/>
            </a:endParaRPr>
          </a:p>
        </p:txBody>
      </p:sp>
      <p:sp>
        <p:nvSpPr>
          <p:cNvPr id="205" name="Google Shape;205;p24"/>
          <p:cNvSpPr txBox="1"/>
          <p:nvPr>
            <p:ph idx="12" type="sldNum"/>
          </p:nvPr>
        </p:nvSpPr>
        <p:spPr>
          <a:xfrm>
            <a:off x="6463146" y="4767263"/>
            <a:ext cx="20574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pic>
        <p:nvPicPr>
          <p:cNvPr id="206" name="Google Shape;206;p24"/>
          <p:cNvPicPr preferRelativeResize="0"/>
          <p:nvPr/>
        </p:nvPicPr>
        <p:blipFill>
          <a:blip r:embed="rId3">
            <a:alphaModFix/>
          </a:blip>
          <a:stretch>
            <a:fillRect/>
          </a:stretch>
        </p:blipFill>
        <p:spPr>
          <a:xfrm>
            <a:off x="177925" y="1302538"/>
            <a:ext cx="5181398" cy="3192825"/>
          </a:xfrm>
          <a:prstGeom prst="rect">
            <a:avLst/>
          </a:prstGeom>
          <a:noFill/>
          <a:ln cap="flat" cmpd="sng" w="9525">
            <a:solidFill>
              <a:schemeClr val="dk2"/>
            </a:solidFill>
            <a:prstDash val="solid"/>
            <a:round/>
            <a:headEnd len="sm" w="sm" type="none"/>
            <a:tailEnd len="sm" w="sm" type="none"/>
          </a:ln>
        </p:spPr>
      </p:pic>
      <p:sp>
        <p:nvSpPr>
          <p:cNvPr id="207" name="Google Shape;207;p24"/>
          <p:cNvSpPr txBox="1"/>
          <p:nvPr/>
        </p:nvSpPr>
        <p:spPr>
          <a:xfrm>
            <a:off x="504000" y="2052800"/>
            <a:ext cx="4743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DM Serif Text"/>
                <a:ea typeface="DM Serif Text"/>
                <a:cs typeface="DM Serif Text"/>
                <a:sym typeface="DM Serif Text"/>
              </a:rPr>
              <a:t>22k</a:t>
            </a:r>
            <a:endParaRPr sz="1200">
              <a:latin typeface="DM Serif Text"/>
              <a:ea typeface="DM Serif Text"/>
              <a:cs typeface="DM Serif Text"/>
              <a:sym typeface="DM Serif Text"/>
            </a:endParaRPr>
          </a:p>
        </p:txBody>
      </p:sp>
      <p:sp>
        <p:nvSpPr>
          <p:cNvPr id="208" name="Google Shape;208;p24"/>
          <p:cNvSpPr txBox="1"/>
          <p:nvPr/>
        </p:nvSpPr>
        <p:spPr>
          <a:xfrm>
            <a:off x="968025" y="1931950"/>
            <a:ext cx="4743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DM Serif Text"/>
                <a:ea typeface="DM Serif Text"/>
                <a:cs typeface="DM Serif Text"/>
                <a:sym typeface="DM Serif Text"/>
              </a:rPr>
              <a:t>23k</a:t>
            </a:r>
            <a:endParaRPr sz="1200">
              <a:latin typeface="DM Serif Text"/>
              <a:ea typeface="DM Serif Text"/>
              <a:cs typeface="DM Serif Text"/>
              <a:sym typeface="DM Serif Text"/>
            </a:endParaRPr>
          </a:p>
        </p:txBody>
      </p:sp>
      <p:sp>
        <p:nvSpPr>
          <p:cNvPr id="209" name="Google Shape;209;p24"/>
          <p:cNvSpPr txBox="1"/>
          <p:nvPr/>
        </p:nvSpPr>
        <p:spPr>
          <a:xfrm>
            <a:off x="1457888" y="1855750"/>
            <a:ext cx="4743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DM Serif Text"/>
                <a:ea typeface="DM Serif Text"/>
                <a:cs typeface="DM Serif Text"/>
                <a:sym typeface="DM Serif Text"/>
              </a:rPr>
              <a:t>24k</a:t>
            </a:r>
            <a:endParaRPr sz="1200">
              <a:latin typeface="DM Serif Text"/>
              <a:ea typeface="DM Serif Text"/>
              <a:cs typeface="DM Serif Text"/>
              <a:sym typeface="DM Serif Text"/>
            </a:endParaRPr>
          </a:p>
        </p:txBody>
      </p:sp>
      <p:sp>
        <p:nvSpPr>
          <p:cNvPr id="210" name="Google Shape;210;p24"/>
          <p:cNvSpPr txBox="1"/>
          <p:nvPr/>
        </p:nvSpPr>
        <p:spPr>
          <a:xfrm>
            <a:off x="1921338" y="1855750"/>
            <a:ext cx="4743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DM Serif Text"/>
                <a:ea typeface="DM Serif Text"/>
                <a:cs typeface="DM Serif Text"/>
                <a:sym typeface="DM Serif Text"/>
              </a:rPr>
              <a:t>24k</a:t>
            </a:r>
            <a:endParaRPr sz="1200">
              <a:latin typeface="DM Serif Text"/>
              <a:ea typeface="DM Serif Text"/>
              <a:cs typeface="DM Serif Text"/>
              <a:sym typeface="DM Serif Text"/>
            </a:endParaRPr>
          </a:p>
        </p:txBody>
      </p:sp>
      <p:sp>
        <p:nvSpPr>
          <p:cNvPr id="211" name="Google Shape;211;p24"/>
          <p:cNvSpPr txBox="1"/>
          <p:nvPr/>
        </p:nvSpPr>
        <p:spPr>
          <a:xfrm>
            <a:off x="2433050" y="1796250"/>
            <a:ext cx="4743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DM Serif Text"/>
                <a:ea typeface="DM Serif Text"/>
                <a:cs typeface="DM Serif Text"/>
                <a:sym typeface="DM Serif Text"/>
              </a:rPr>
              <a:t>25k</a:t>
            </a:r>
            <a:endParaRPr sz="1200">
              <a:latin typeface="DM Serif Text"/>
              <a:ea typeface="DM Serif Text"/>
              <a:cs typeface="DM Serif Text"/>
              <a:sym typeface="DM Serif Text"/>
            </a:endParaRPr>
          </a:p>
        </p:txBody>
      </p:sp>
      <p:sp>
        <p:nvSpPr>
          <p:cNvPr id="212" name="Google Shape;212;p24"/>
          <p:cNvSpPr txBox="1"/>
          <p:nvPr/>
        </p:nvSpPr>
        <p:spPr>
          <a:xfrm>
            <a:off x="2910000" y="1796250"/>
            <a:ext cx="4743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DM Serif Text"/>
                <a:ea typeface="DM Serif Text"/>
                <a:cs typeface="DM Serif Text"/>
                <a:sym typeface="DM Serif Text"/>
              </a:rPr>
              <a:t>25k</a:t>
            </a:r>
            <a:endParaRPr sz="1200">
              <a:latin typeface="DM Serif Text"/>
              <a:ea typeface="DM Serif Text"/>
              <a:cs typeface="DM Serif Text"/>
              <a:sym typeface="DM Serif Text"/>
            </a:endParaRPr>
          </a:p>
        </p:txBody>
      </p:sp>
      <p:sp>
        <p:nvSpPr>
          <p:cNvPr id="213" name="Google Shape;213;p24"/>
          <p:cNvSpPr txBox="1"/>
          <p:nvPr/>
        </p:nvSpPr>
        <p:spPr>
          <a:xfrm>
            <a:off x="3397575" y="1729975"/>
            <a:ext cx="4743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DM Serif Text"/>
                <a:ea typeface="DM Serif Text"/>
                <a:cs typeface="DM Serif Text"/>
                <a:sym typeface="DM Serif Text"/>
              </a:rPr>
              <a:t>26k</a:t>
            </a:r>
            <a:endParaRPr sz="1200">
              <a:latin typeface="DM Serif Text"/>
              <a:ea typeface="DM Serif Text"/>
              <a:cs typeface="DM Serif Text"/>
              <a:sym typeface="DM Serif Text"/>
            </a:endParaRPr>
          </a:p>
        </p:txBody>
      </p:sp>
      <p:sp>
        <p:nvSpPr>
          <p:cNvPr id="214" name="Google Shape;214;p24"/>
          <p:cNvSpPr txBox="1"/>
          <p:nvPr/>
        </p:nvSpPr>
        <p:spPr>
          <a:xfrm>
            <a:off x="3873200" y="1729975"/>
            <a:ext cx="4743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DM Serif Text"/>
                <a:ea typeface="DM Serif Text"/>
                <a:cs typeface="DM Serif Text"/>
                <a:sym typeface="DM Serif Text"/>
              </a:rPr>
              <a:t>26k</a:t>
            </a:r>
            <a:endParaRPr sz="1200">
              <a:latin typeface="DM Serif Text"/>
              <a:ea typeface="DM Serif Text"/>
              <a:cs typeface="DM Serif Text"/>
              <a:sym typeface="DM Serif Text"/>
            </a:endParaRPr>
          </a:p>
        </p:txBody>
      </p:sp>
      <p:sp>
        <p:nvSpPr>
          <p:cNvPr id="215" name="Google Shape;215;p24"/>
          <p:cNvSpPr txBox="1"/>
          <p:nvPr/>
        </p:nvSpPr>
        <p:spPr>
          <a:xfrm>
            <a:off x="4362100" y="1643850"/>
            <a:ext cx="4743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DM Serif Text"/>
                <a:ea typeface="DM Serif Text"/>
                <a:cs typeface="DM Serif Text"/>
                <a:sym typeface="DM Serif Text"/>
              </a:rPr>
              <a:t>27k</a:t>
            </a:r>
            <a:endParaRPr sz="1200">
              <a:latin typeface="DM Serif Text"/>
              <a:ea typeface="DM Serif Text"/>
              <a:cs typeface="DM Serif Text"/>
              <a:sym typeface="DM Serif Text"/>
            </a:endParaRPr>
          </a:p>
        </p:txBody>
      </p:sp>
      <p:sp>
        <p:nvSpPr>
          <p:cNvPr id="216" name="Google Shape;216;p24"/>
          <p:cNvSpPr txBox="1"/>
          <p:nvPr/>
        </p:nvSpPr>
        <p:spPr>
          <a:xfrm>
            <a:off x="4851000" y="1562650"/>
            <a:ext cx="4743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DM Serif Text"/>
                <a:ea typeface="DM Serif Text"/>
                <a:cs typeface="DM Serif Text"/>
                <a:sym typeface="DM Serif Text"/>
              </a:rPr>
              <a:t>31k</a:t>
            </a:r>
            <a:endParaRPr sz="1200">
              <a:latin typeface="DM Serif Text"/>
              <a:ea typeface="DM Serif Text"/>
              <a:cs typeface="DM Serif Text"/>
              <a:sym typeface="DM Serif Text"/>
            </a:endParaRPr>
          </a:p>
        </p:txBody>
      </p:sp>
      <p:sp>
        <p:nvSpPr>
          <p:cNvPr id="217" name="Google Shape;217;p24"/>
          <p:cNvSpPr txBox="1"/>
          <p:nvPr/>
        </p:nvSpPr>
        <p:spPr>
          <a:xfrm>
            <a:off x="5472525" y="1302050"/>
            <a:ext cx="3389100" cy="31938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1200"/>
              </a:spcAft>
              <a:buNone/>
            </a:pPr>
            <a:r>
              <a:rPr b="1" lang="en" sz="1700">
                <a:solidFill>
                  <a:schemeClr val="dk1"/>
                </a:solidFill>
                <a:latin typeface="Times New Roman"/>
                <a:ea typeface="Times New Roman"/>
                <a:cs typeface="Times New Roman"/>
                <a:sym typeface="Times New Roman"/>
              </a:rPr>
              <a:t>Sampling rate: </a:t>
            </a:r>
            <a:r>
              <a:rPr lang="en" sz="1700">
                <a:solidFill>
                  <a:schemeClr val="dk1"/>
                </a:solidFill>
                <a:latin typeface="Times New Roman"/>
                <a:ea typeface="Times New Roman"/>
                <a:cs typeface="Times New Roman"/>
                <a:sym typeface="Times New Roman"/>
              </a:rPr>
              <a:t>22050 bits/sec, 44.1 kHz</a:t>
            </a:r>
            <a:br>
              <a:rPr lang="en" sz="1700">
                <a:solidFill>
                  <a:schemeClr val="dk1"/>
                </a:solidFill>
                <a:latin typeface="Times New Roman"/>
                <a:ea typeface="Times New Roman"/>
                <a:cs typeface="Times New Roman"/>
                <a:sym typeface="Times New Roman"/>
              </a:rPr>
            </a:br>
            <a:r>
              <a:rPr b="1" lang="en" sz="1700">
                <a:solidFill>
                  <a:schemeClr val="dk1"/>
                </a:solidFill>
                <a:latin typeface="Times New Roman"/>
                <a:ea typeface="Times New Roman"/>
                <a:cs typeface="Times New Roman"/>
                <a:sym typeface="Times New Roman"/>
              </a:rPr>
              <a:t>Audio Length:</a:t>
            </a:r>
            <a:r>
              <a:rPr lang="en" sz="1700">
                <a:solidFill>
                  <a:schemeClr val="dk1"/>
                </a:solidFill>
                <a:latin typeface="Times New Roman"/>
                <a:ea typeface="Times New Roman"/>
                <a:cs typeface="Times New Roman"/>
                <a:sym typeface="Times New Roman"/>
              </a:rPr>
              <a:t> mostly about 5 secs (outliers ~ 0 secs)</a:t>
            </a:r>
            <a:br>
              <a:rPr lang="en" sz="1700">
                <a:solidFill>
                  <a:schemeClr val="dk1"/>
                </a:solidFill>
                <a:latin typeface="Times New Roman"/>
                <a:ea typeface="Times New Roman"/>
                <a:cs typeface="Times New Roman"/>
                <a:sym typeface="Times New Roman"/>
              </a:rPr>
            </a:br>
            <a:r>
              <a:rPr b="1" lang="en" sz="1700">
                <a:solidFill>
                  <a:schemeClr val="dk1"/>
                </a:solidFill>
                <a:latin typeface="Times New Roman"/>
                <a:ea typeface="Times New Roman"/>
                <a:cs typeface="Times New Roman"/>
                <a:sym typeface="Times New Roman"/>
              </a:rPr>
              <a:t>Class Punjabi</a:t>
            </a:r>
            <a:br>
              <a:rPr b="1" lang="en" sz="1700">
                <a:solidFill>
                  <a:schemeClr val="dk1"/>
                </a:solidFill>
                <a:latin typeface="Times New Roman"/>
                <a:ea typeface="Times New Roman"/>
                <a:cs typeface="Times New Roman"/>
                <a:sym typeface="Times New Roman"/>
              </a:rPr>
            </a:br>
            <a:r>
              <a:rPr lang="en" sz="1700">
                <a:solidFill>
                  <a:schemeClr val="dk1"/>
                </a:solidFill>
                <a:latin typeface="Times New Roman"/>
                <a:ea typeface="Times New Roman"/>
                <a:cs typeface="Times New Roman"/>
                <a:sym typeface="Times New Roman"/>
              </a:rPr>
              <a:t>-</a:t>
            </a:r>
            <a:r>
              <a:rPr b="1" lang="en" sz="1700">
                <a:solidFill>
                  <a:schemeClr val="dk1"/>
                </a:solidFill>
                <a:latin typeface="Times New Roman"/>
                <a:ea typeface="Times New Roman"/>
                <a:cs typeface="Times New Roman"/>
                <a:sym typeface="Times New Roman"/>
              </a:rPr>
              <a:t> </a:t>
            </a:r>
            <a:r>
              <a:rPr lang="en" sz="1700">
                <a:solidFill>
                  <a:schemeClr val="dk1"/>
                </a:solidFill>
                <a:latin typeface="Times New Roman"/>
                <a:ea typeface="Times New Roman"/>
                <a:cs typeface="Times New Roman"/>
                <a:sym typeface="Times New Roman"/>
              </a:rPr>
              <a:t>Flute music </a:t>
            </a:r>
            <a:br>
              <a:rPr lang="en" sz="1700">
                <a:solidFill>
                  <a:schemeClr val="dk1"/>
                </a:solidFill>
                <a:latin typeface="Times New Roman"/>
                <a:ea typeface="Times New Roman"/>
                <a:cs typeface="Times New Roman"/>
                <a:sym typeface="Times New Roman"/>
              </a:rPr>
            </a:br>
            <a:r>
              <a:rPr lang="en" sz="1700">
                <a:solidFill>
                  <a:schemeClr val="dk1"/>
                </a:solidFill>
                <a:latin typeface="Times New Roman"/>
                <a:ea typeface="Times New Roman"/>
                <a:cs typeface="Times New Roman"/>
                <a:sym typeface="Times New Roman"/>
              </a:rPr>
              <a:t>- Silent files</a:t>
            </a:r>
            <a:br>
              <a:rPr lang="en" sz="1700">
                <a:solidFill>
                  <a:schemeClr val="dk1"/>
                </a:solidFill>
                <a:latin typeface="Times New Roman"/>
                <a:ea typeface="Times New Roman"/>
                <a:cs typeface="Times New Roman"/>
                <a:sym typeface="Times New Roman"/>
              </a:rPr>
            </a:br>
            <a:r>
              <a:rPr lang="en" sz="1700">
                <a:solidFill>
                  <a:schemeClr val="dk1"/>
                </a:solidFill>
                <a:latin typeface="Times New Roman"/>
                <a:ea typeface="Times New Roman"/>
                <a:cs typeface="Times New Roman"/>
                <a:sym typeface="Times New Roman"/>
              </a:rPr>
              <a:t>- And majorly - Gujarati audio</a:t>
            </a:r>
            <a:endParaRPr sz="2100">
              <a:solidFill>
                <a:schemeClr val="dk1"/>
              </a:solidFill>
              <a:latin typeface="Times New Roman"/>
              <a:ea typeface="Times New Roman"/>
              <a:cs typeface="Times New Roman"/>
              <a:sym typeface="Times New Roman"/>
            </a:endParaRPr>
          </a:p>
        </p:txBody>
      </p:sp>
      <p:pic>
        <p:nvPicPr>
          <p:cNvPr id="218" name="Google Shape;218;p24" title="punjabi_14.mp3">
            <a:hlinkClick r:id="rId4"/>
          </p:cNvPr>
          <p:cNvPicPr preferRelativeResize="0"/>
          <p:nvPr/>
        </p:nvPicPr>
        <p:blipFill>
          <a:blip r:embed="rId5">
            <a:alphaModFix/>
          </a:blip>
          <a:stretch>
            <a:fillRect/>
          </a:stretch>
        </p:blipFill>
        <p:spPr>
          <a:xfrm>
            <a:off x="8272775" y="4021050"/>
            <a:ext cx="474300" cy="474300"/>
          </a:xfrm>
          <a:prstGeom prst="rect">
            <a:avLst/>
          </a:prstGeom>
          <a:noFill/>
          <a:ln>
            <a:noFill/>
          </a:ln>
        </p:spPr>
      </p:pic>
      <p:sp>
        <p:nvSpPr>
          <p:cNvPr id="219" name="Google Shape;219;p24"/>
          <p:cNvSpPr/>
          <p:nvPr/>
        </p:nvSpPr>
        <p:spPr>
          <a:xfrm>
            <a:off x="6919450" y="3016375"/>
            <a:ext cx="414000" cy="132300"/>
          </a:xfrm>
          <a:prstGeom prst="right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220" name="Google Shape;220;p24"/>
          <p:cNvSpPr txBox="1"/>
          <p:nvPr/>
        </p:nvSpPr>
        <p:spPr>
          <a:xfrm>
            <a:off x="7311550" y="2794725"/>
            <a:ext cx="11298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FF0000"/>
                </a:solidFill>
                <a:latin typeface="Times New Roman"/>
                <a:ea typeface="Times New Roman"/>
                <a:cs typeface="Times New Roman"/>
                <a:sym typeface="Times New Roman"/>
              </a:rPr>
              <a:t>CORRUPTED HENCE </a:t>
            </a:r>
            <a:br>
              <a:rPr lang="en" sz="1200">
                <a:solidFill>
                  <a:srgbClr val="FF0000"/>
                </a:solidFill>
                <a:latin typeface="Times New Roman"/>
                <a:ea typeface="Times New Roman"/>
                <a:cs typeface="Times New Roman"/>
                <a:sym typeface="Times New Roman"/>
              </a:rPr>
            </a:br>
            <a:r>
              <a:rPr lang="en" sz="1200">
                <a:solidFill>
                  <a:srgbClr val="FF0000"/>
                </a:solidFill>
                <a:latin typeface="Times New Roman"/>
                <a:ea typeface="Times New Roman"/>
                <a:cs typeface="Times New Roman"/>
                <a:sym typeface="Times New Roman"/>
              </a:rPr>
              <a:t>DISCARDED</a:t>
            </a:r>
            <a:endParaRPr sz="500">
              <a:latin typeface="Times New Roman"/>
              <a:ea typeface="Times New Roman"/>
              <a:cs typeface="Times New Roman"/>
              <a:sym typeface="Times New Roman"/>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25"/>
          <p:cNvSpPr txBox="1"/>
          <p:nvPr>
            <p:ph type="title"/>
          </p:nvPr>
        </p:nvSpPr>
        <p:spPr>
          <a:xfrm>
            <a:off x="633845" y="274320"/>
            <a:ext cx="7084200" cy="6195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latin typeface="DM Serif Display"/>
                <a:ea typeface="DM Serif Display"/>
                <a:cs typeface="DM Serif Display"/>
                <a:sym typeface="DM Serif Display"/>
              </a:rPr>
              <a:t>Dataset description</a:t>
            </a:r>
            <a:endParaRPr>
              <a:latin typeface="DM Serif Display"/>
              <a:ea typeface="DM Serif Display"/>
              <a:cs typeface="DM Serif Display"/>
              <a:sym typeface="DM Serif Display"/>
            </a:endParaRPr>
          </a:p>
        </p:txBody>
      </p:sp>
      <p:pic>
        <p:nvPicPr>
          <p:cNvPr id="226" name="Google Shape;226;p25"/>
          <p:cNvPicPr preferRelativeResize="0"/>
          <p:nvPr/>
        </p:nvPicPr>
        <p:blipFill>
          <a:blip r:embed="rId3">
            <a:alphaModFix/>
          </a:blip>
          <a:stretch>
            <a:fillRect/>
          </a:stretch>
        </p:blipFill>
        <p:spPr>
          <a:xfrm>
            <a:off x="1096775" y="1027020"/>
            <a:ext cx="6158344" cy="3875908"/>
          </a:xfrm>
          <a:prstGeom prst="rect">
            <a:avLst/>
          </a:prstGeom>
          <a:noFill/>
          <a:ln cap="flat" cmpd="sng" w="9525">
            <a:solidFill>
              <a:schemeClr val="dk2"/>
            </a:solidFill>
            <a:prstDash val="solid"/>
            <a:round/>
            <a:headEnd len="sm" w="sm" type="none"/>
            <a:tailEnd len="sm" w="sm" type="none"/>
          </a:ln>
        </p:spPr>
      </p:pic>
      <p:pic>
        <p:nvPicPr>
          <p:cNvPr id="227" name="Google Shape;227;p25" title="gujarati_7784.mp3">
            <a:hlinkClick r:id="rId4"/>
          </p:cNvPr>
          <p:cNvPicPr preferRelativeResize="0"/>
          <p:nvPr/>
        </p:nvPicPr>
        <p:blipFill>
          <a:blip r:embed="rId5">
            <a:alphaModFix/>
          </a:blip>
          <a:stretch>
            <a:fillRect/>
          </a:stretch>
        </p:blipFill>
        <p:spPr>
          <a:xfrm>
            <a:off x="1373748" y="1815223"/>
            <a:ext cx="316150" cy="316150"/>
          </a:xfrm>
          <a:prstGeom prst="rect">
            <a:avLst/>
          </a:prstGeom>
          <a:noFill/>
          <a:ln>
            <a:noFill/>
          </a:ln>
        </p:spPr>
      </p:pic>
      <p:pic>
        <p:nvPicPr>
          <p:cNvPr id="228" name="Google Shape;228;p25" title="malyalam_20509.mp3">
            <a:hlinkClick r:id="rId6"/>
          </p:cNvPr>
          <p:cNvPicPr preferRelativeResize="0"/>
          <p:nvPr/>
        </p:nvPicPr>
        <p:blipFill>
          <a:blip r:embed="rId5">
            <a:alphaModFix/>
          </a:blip>
          <a:stretch>
            <a:fillRect/>
          </a:stretch>
        </p:blipFill>
        <p:spPr>
          <a:xfrm>
            <a:off x="3437323" y="1815224"/>
            <a:ext cx="316150" cy="316150"/>
          </a:xfrm>
          <a:prstGeom prst="rect">
            <a:avLst/>
          </a:prstGeom>
          <a:noFill/>
          <a:ln>
            <a:noFill/>
          </a:ln>
        </p:spPr>
      </p:pic>
      <p:pic>
        <p:nvPicPr>
          <p:cNvPr id="229" name="Google Shape;229;p25" title="hindi_7263.mp3">
            <a:hlinkClick r:id="rId7"/>
          </p:cNvPr>
          <p:cNvPicPr preferRelativeResize="0"/>
          <p:nvPr/>
        </p:nvPicPr>
        <p:blipFill>
          <a:blip r:embed="rId5">
            <a:alphaModFix/>
          </a:blip>
          <a:stretch>
            <a:fillRect/>
          </a:stretch>
        </p:blipFill>
        <p:spPr>
          <a:xfrm>
            <a:off x="5451673" y="1865324"/>
            <a:ext cx="316150" cy="316150"/>
          </a:xfrm>
          <a:prstGeom prst="rect">
            <a:avLst/>
          </a:prstGeom>
          <a:noFill/>
          <a:ln>
            <a:noFill/>
          </a:ln>
        </p:spPr>
      </p:pic>
      <p:pic>
        <p:nvPicPr>
          <p:cNvPr id="230" name="Google Shape;230;p25" title="urdu_10254.mp3">
            <a:hlinkClick r:id="rId8"/>
          </p:cNvPr>
          <p:cNvPicPr preferRelativeResize="0"/>
          <p:nvPr/>
        </p:nvPicPr>
        <p:blipFill>
          <a:blip r:embed="rId5">
            <a:alphaModFix/>
          </a:blip>
          <a:stretch>
            <a:fillRect/>
          </a:stretch>
        </p:blipFill>
        <p:spPr>
          <a:xfrm>
            <a:off x="1373748" y="3134748"/>
            <a:ext cx="316150" cy="316150"/>
          </a:xfrm>
          <a:prstGeom prst="rect">
            <a:avLst/>
          </a:prstGeom>
          <a:noFill/>
          <a:ln>
            <a:noFill/>
          </a:ln>
        </p:spPr>
      </p:pic>
      <p:pic>
        <p:nvPicPr>
          <p:cNvPr id="231" name="Google Shape;231;p25" title="telugu_19214.mp3">
            <a:hlinkClick r:id="rId9"/>
          </p:cNvPr>
          <p:cNvPicPr preferRelativeResize="0"/>
          <p:nvPr/>
        </p:nvPicPr>
        <p:blipFill>
          <a:blip r:embed="rId5">
            <a:alphaModFix/>
          </a:blip>
          <a:stretch>
            <a:fillRect/>
          </a:stretch>
        </p:blipFill>
        <p:spPr>
          <a:xfrm>
            <a:off x="3437323" y="3134748"/>
            <a:ext cx="316150" cy="316150"/>
          </a:xfrm>
          <a:prstGeom prst="rect">
            <a:avLst/>
          </a:prstGeom>
          <a:noFill/>
          <a:ln>
            <a:noFill/>
          </a:ln>
        </p:spPr>
      </p:pic>
      <p:pic>
        <p:nvPicPr>
          <p:cNvPr id="232" name="Google Shape;232;p25" title="kannada_17674.mp3">
            <a:hlinkClick r:id="rId10"/>
          </p:cNvPr>
          <p:cNvPicPr preferRelativeResize="0"/>
          <p:nvPr/>
        </p:nvPicPr>
        <p:blipFill>
          <a:blip r:embed="rId5">
            <a:alphaModFix/>
          </a:blip>
          <a:stretch>
            <a:fillRect/>
          </a:stretch>
        </p:blipFill>
        <p:spPr>
          <a:xfrm>
            <a:off x="5451673" y="3152973"/>
            <a:ext cx="316150" cy="316150"/>
          </a:xfrm>
          <a:prstGeom prst="rect">
            <a:avLst/>
          </a:prstGeom>
          <a:noFill/>
          <a:ln>
            <a:noFill/>
          </a:ln>
        </p:spPr>
      </p:pic>
      <p:pic>
        <p:nvPicPr>
          <p:cNvPr id="233" name="Google Shape;233;p25" title="tamil_16214.mp3">
            <a:hlinkClick r:id="rId11"/>
          </p:cNvPr>
          <p:cNvPicPr preferRelativeResize="0"/>
          <p:nvPr/>
        </p:nvPicPr>
        <p:blipFill>
          <a:blip r:embed="rId5">
            <a:alphaModFix/>
          </a:blip>
          <a:stretch>
            <a:fillRect/>
          </a:stretch>
        </p:blipFill>
        <p:spPr>
          <a:xfrm>
            <a:off x="1373748" y="4454273"/>
            <a:ext cx="316150" cy="316150"/>
          </a:xfrm>
          <a:prstGeom prst="rect">
            <a:avLst/>
          </a:prstGeom>
          <a:noFill/>
          <a:ln>
            <a:noFill/>
          </a:ln>
        </p:spPr>
      </p:pic>
      <p:pic>
        <p:nvPicPr>
          <p:cNvPr id="234" name="Google Shape;234;p25" title="marathi_24461.mp3">
            <a:hlinkClick r:id="rId12"/>
          </p:cNvPr>
          <p:cNvPicPr preferRelativeResize="0"/>
          <p:nvPr/>
        </p:nvPicPr>
        <p:blipFill>
          <a:blip r:embed="rId5">
            <a:alphaModFix/>
          </a:blip>
          <a:stretch>
            <a:fillRect/>
          </a:stretch>
        </p:blipFill>
        <p:spPr>
          <a:xfrm>
            <a:off x="3437323" y="4396849"/>
            <a:ext cx="316150" cy="316150"/>
          </a:xfrm>
          <a:prstGeom prst="rect">
            <a:avLst/>
          </a:prstGeom>
          <a:noFill/>
          <a:ln>
            <a:noFill/>
          </a:ln>
        </p:spPr>
      </p:pic>
      <p:pic>
        <p:nvPicPr>
          <p:cNvPr id="235" name="Google Shape;235;p25" title="bengali_18156.mp3">
            <a:hlinkClick r:id="rId13"/>
          </p:cNvPr>
          <p:cNvPicPr preferRelativeResize="0"/>
          <p:nvPr/>
        </p:nvPicPr>
        <p:blipFill>
          <a:blip r:embed="rId5">
            <a:alphaModFix/>
          </a:blip>
          <a:stretch>
            <a:fillRect/>
          </a:stretch>
        </p:blipFill>
        <p:spPr>
          <a:xfrm>
            <a:off x="5500898" y="4396849"/>
            <a:ext cx="316150" cy="3161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26"/>
          <p:cNvSpPr txBox="1"/>
          <p:nvPr>
            <p:ph type="title"/>
          </p:nvPr>
        </p:nvSpPr>
        <p:spPr>
          <a:xfrm>
            <a:off x="633845" y="274320"/>
            <a:ext cx="7084200" cy="6195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latin typeface="DM Serif Display"/>
                <a:ea typeface="DM Serif Display"/>
                <a:cs typeface="DM Serif Display"/>
                <a:sym typeface="DM Serif Display"/>
              </a:rPr>
              <a:t>Dataset description</a:t>
            </a:r>
            <a:endParaRPr>
              <a:latin typeface="DM Serif Display"/>
              <a:ea typeface="DM Serif Display"/>
              <a:cs typeface="DM Serif Display"/>
              <a:sym typeface="DM Serif Display"/>
            </a:endParaRPr>
          </a:p>
        </p:txBody>
      </p:sp>
      <p:sp>
        <p:nvSpPr>
          <p:cNvPr id="241" name="Google Shape;241;p26"/>
          <p:cNvSpPr txBox="1"/>
          <p:nvPr>
            <p:ph idx="12" type="sldNum"/>
          </p:nvPr>
        </p:nvSpPr>
        <p:spPr>
          <a:xfrm>
            <a:off x="6463146" y="4767263"/>
            <a:ext cx="20574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pic>
        <p:nvPicPr>
          <p:cNvPr id="242" name="Google Shape;242;p26"/>
          <p:cNvPicPr preferRelativeResize="0"/>
          <p:nvPr/>
        </p:nvPicPr>
        <p:blipFill>
          <a:blip r:embed="rId3">
            <a:alphaModFix/>
          </a:blip>
          <a:stretch>
            <a:fillRect/>
          </a:stretch>
        </p:blipFill>
        <p:spPr>
          <a:xfrm>
            <a:off x="1492825" y="1046220"/>
            <a:ext cx="6158344" cy="3906699"/>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27"/>
          <p:cNvSpPr txBox="1"/>
          <p:nvPr>
            <p:ph type="title"/>
          </p:nvPr>
        </p:nvSpPr>
        <p:spPr>
          <a:xfrm>
            <a:off x="633845" y="274320"/>
            <a:ext cx="7084200" cy="6195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latin typeface="DM Serif Display"/>
                <a:ea typeface="DM Serif Display"/>
                <a:cs typeface="DM Serif Display"/>
                <a:sym typeface="DM Serif Display"/>
              </a:rPr>
              <a:t>Methodology</a:t>
            </a:r>
            <a:endParaRPr>
              <a:latin typeface="DM Serif Display"/>
              <a:ea typeface="DM Serif Display"/>
              <a:cs typeface="DM Serif Display"/>
              <a:sym typeface="DM Serif Display"/>
            </a:endParaRPr>
          </a:p>
        </p:txBody>
      </p:sp>
      <p:sp>
        <p:nvSpPr>
          <p:cNvPr id="248" name="Google Shape;248;p27"/>
          <p:cNvSpPr txBox="1"/>
          <p:nvPr>
            <p:ph idx="1" type="body"/>
          </p:nvPr>
        </p:nvSpPr>
        <p:spPr>
          <a:xfrm>
            <a:off x="633850" y="1035875"/>
            <a:ext cx="7962600" cy="3599400"/>
          </a:xfrm>
          <a:prstGeom prst="rect">
            <a:avLst/>
          </a:prstGeom>
        </p:spPr>
        <p:txBody>
          <a:bodyPr anchorCtr="0" anchor="t" bIns="34275" lIns="68575" spcFirstLastPara="1" rIns="68575" wrap="square" tIns="34275">
            <a:noAutofit/>
          </a:bodyPr>
          <a:lstStyle/>
          <a:p>
            <a:pPr indent="-361950" lvl="0" marL="457200" rtl="0" algn="just">
              <a:lnSpc>
                <a:spcPct val="150000"/>
              </a:lnSpc>
              <a:spcBef>
                <a:spcPts val="0"/>
              </a:spcBef>
              <a:spcAft>
                <a:spcPts val="0"/>
              </a:spcAft>
              <a:buClr>
                <a:srgbClr val="434343"/>
              </a:buClr>
              <a:buSzPts val="2100"/>
              <a:buFont typeface="Times New Roman"/>
              <a:buChar char="-"/>
            </a:pPr>
            <a:r>
              <a:rPr lang="en">
                <a:solidFill>
                  <a:srgbClr val="434343"/>
                </a:solidFill>
                <a:latin typeface="Times New Roman"/>
                <a:ea typeface="Times New Roman"/>
                <a:cs typeface="Times New Roman"/>
                <a:sym typeface="Times New Roman"/>
              </a:rPr>
              <a:t>Pre-Processing</a:t>
            </a:r>
            <a:endParaRPr>
              <a:solidFill>
                <a:srgbClr val="434343"/>
              </a:solidFill>
              <a:latin typeface="Times New Roman"/>
              <a:ea typeface="Times New Roman"/>
              <a:cs typeface="Times New Roman"/>
              <a:sym typeface="Times New Roman"/>
            </a:endParaRPr>
          </a:p>
          <a:p>
            <a:pPr indent="-342900" lvl="1" marL="914400" rtl="0" algn="just">
              <a:lnSpc>
                <a:spcPct val="150000"/>
              </a:lnSpc>
              <a:spcBef>
                <a:spcPts val="0"/>
              </a:spcBef>
              <a:spcAft>
                <a:spcPts val="0"/>
              </a:spcAft>
              <a:buClr>
                <a:srgbClr val="434343"/>
              </a:buClr>
              <a:buSzPts val="1800"/>
              <a:buFont typeface="Times New Roman"/>
              <a:buChar char="-"/>
            </a:pPr>
            <a:r>
              <a:rPr lang="en">
                <a:solidFill>
                  <a:srgbClr val="434343"/>
                </a:solidFill>
                <a:latin typeface="Times New Roman"/>
                <a:ea typeface="Times New Roman"/>
                <a:cs typeface="Times New Roman"/>
                <a:sym typeface="Times New Roman"/>
              </a:rPr>
              <a:t>data cleaning</a:t>
            </a:r>
            <a:endParaRPr>
              <a:solidFill>
                <a:srgbClr val="434343"/>
              </a:solidFill>
              <a:latin typeface="Times New Roman"/>
              <a:ea typeface="Times New Roman"/>
              <a:cs typeface="Times New Roman"/>
              <a:sym typeface="Times New Roman"/>
            </a:endParaRPr>
          </a:p>
          <a:p>
            <a:pPr indent="-342900" lvl="1" marL="914400" rtl="0" algn="just">
              <a:lnSpc>
                <a:spcPct val="150000"/>
              </a:lnSpc>
              <a:spcBef>
                <a:spcPts val="0"/>
              </a:spcBef>
              <a:spcAft>
                <a:spcPts val="0"/>
              </a:spcAft>
              <a:buClr>
                <a:srgbClr val="434343"/>
              </a:buClr>
              <a:buSzPts val="1800"/>
              <a:buFont typeface="Times New Roman"/>
              <a:buChar char="-"/>
            </a:pPr>
            <a:r>
              <a:rPr lang="en">
                <a:solidFill>
                  <a:srgbClr val="434343"/>
                </a:solidFill>
                <a:latin typeface="Times New Roman"/>
                <a:ea typeface="Times New Roman"/>
                <a:cs typeface="Times New Roman"/>
                <a:sym typeface="Times New Roman"/>
              </a:rPr>
              <a:t>feature extraction</a:t>
            </a:r>
            <a:endParaRPr sz="2400">
              <a:solidFill>
                <a:srgbClr val="434343"/>
              </a:solidFill>
              <a:latin typeface="Times New Roman"/>
              <a:ea typeface="Times New Roman"/>
              <a:cs typeface="Times New Roman"/>
              <a:sym typeface="Times New Roman"/>
            </a:endParaRPr>
          </a:p>
          <a:p>
            <a:pPr indent="-361950" lvl="0" marL="457200" rtl="0" algn="just">
              <a:lnSpc>
                <a:spcPct val="150000"/>
              </a:lnSpc>
              <a:spcBef>
                <a:spcPts val="0"/>
              </a:spcBef>
              <a:spcAft>
                <a:spcPts val="0"/>
              </a:spcAft>
              <a:buClr>
                <a:srgbClr val="434343"/>
              </a:buClr>
              <a:buSzPts val="2100"/>
              <a:buFont typeface="Times New Roman"/>
              <a:buChar char="-"/>
            </a:pPr>
            <a:r>
              <a:rPr lang="en">
                <a:solidFill>
                  <a:srgbClr val="434343"/>
                </a:solidFill>
                <a:latin typeface="Times New Roman"/>
                <a:ea typeface="Times New Roman"/>
                <a:cs typeface="Times New Roman"/>
                <a:sym typeface="Times New Roman"/>
              </a:rPr>
              <a:t>Model selection</a:t>
            </a:r>
            <a:endParaRPr>
              <a:solidFill>
                <a:srgbClr val="434343"/>
              </a:solidFill>
              <a:latin typeface="Times New Roman"/>
              <a:ea typeface="Times New Roman"/>
              <a:cs typeface="Times New Roman"/>
              <a:sym typeface="Times New Roman"/>
            </a:endParaRPr>
          </a:p>
          <a:p>
            <a:pPr indent="-361950" lvl="0" marL="457200" rtl="0" algn="just">
              <a:lnSpc>
                <a:spcPct val="150000"/>
              </a:lnSpc>
              <a:spcBef>
                <a:spcPts val="0"/>
              </a:spcBef>
              <a:spcAft>
                <a:spcPts val="0"/>
              </a:spcAft>
              <a:buClr>
                <a:srgbClr val="434343"/>
              </a:buClr>
              <a:buSzPts val="2100"/>
              <a:buFont typeface="Times New Roman"/>
              <a:buChar char="-"/>
            </a:pPr>
            <a:r>
              <a:rPr lang="en">
                <a:solidFill>
                  <a:srgbClr val="434343"/>
                </a:solidFill>
                <a:latin typeface="Times New Roman"/>
                <a:ea typeface="Times New Roman"/>
                <a:cs typeface="Times New Roman"/>
                <a:sym typeface="Times New Roman"/>
              </a:rPr>
              <a:t>Parameter hyper tuning</a:t>
            </a:r>
            <a:endParaRPr>
              <a:solidFill>
                <a:srgbClr val="434343"/>
              </a:solidFill>
              <a:latin typeface="Times New Roman"/>
              <a:ea typeface="Times New Roman"/>
              <a:cs typeface="Times New Roman"/>
              <a:sym typeface="Times New Roman"/>
            </a:endParaRPr>
          </a:p>
          <a:p>
            <a:pPr indent="-361950" lvl="0" marL="457200" rtl="0" algn="just">
              <a:lnSpc>
                <a:spcPct val="150000"/>
              </a:lnSpc>
              <a:spcBef>
                <a:spcPts val="0"/>
              </a:spcBef>
              <a:spcAft>
                <a:spcPts val="0"/>
              </a:spcAft>
              <a:buClr>
                <a:srgbClr val="434343"/>
              </a:buClr>
              <a:buSzPts val="2100"/>
              <a:buFont typeface="Times New Roman"/>
              <a:buChar char="-"/>
            </a:pPr>
            <a:r>
              <a:rPr lang="en">
                <a:solidFill>
                  <a:srgbClr val="434343"/>
                </a:solidFill>
                <a:latin typeface="Times New Roman"/>
                <a:ea typeface="Times New Roman"/>
                <a:cs typeface="Times New Roman"/>
                <a:sym typeface="Times New Roman"/>
              </a:rPr>
              <a:t>Performance metrics</a:t>
            </a:r>
            <a:endParaRPr>
              <a:solidFill>
                <a:srgbClr val="434343"/>
              </a:solidFill>
              <a:latin typeface="Times New Roman"/>
              <a:ea typeface="Times New Roman"/>
              <a:cs typeface="Times New Roman"/>
              <a:sym typeface="Times New Roman"/>
            </a:endParaRPr>
          </a:p>
        </p:txBody>
      </p:sp>
      <p:sp>
        <p:nvSpPr>
          <p:cNvPr id="249" name="Google Shape;249;p27"/>
          <p:cNvSpPr txBox="1"/>
          <p:nvPr>
            <p:ph idx="12" type="sldNum"/>
          </p:nvPr>
        </p:nvSpPr>
        <p:spPr>
          <a:xfrm>
            <a:off x="6463146" y="4767263"/>
            <a:ext cx="20574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pic>
        <p:nvPicPr>
          <p:cNvPr id="250" name="Google Shape;250;p27"/>
          <p:cNvPicPr preferRelativeResize="0"/>
          <p:nvPr/>
        </p:nvPicPr>
        <p:blipFill>
          <a:blip r:embed="rId3">
            <a:alphaModFix/>
          </a:blip>
          <a:stretch>
            <a:fillRect/>
          </a:stretch>
        </p:blipFill>
        <p:spPr>
          <a:xfrm>
            <a:off x="4680300" y="2386519"/>
            <a:ext cx="4463701" cy="27569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